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fntdata" ContentType="application/x-fontdata"/>
  <Default Extension="bmp" ContentType="image/bmp"/>
  <Default Extension="jpeg" ContentType="image/jpeg"/>
  <Default Extension="png" ContentType="image/png"/>
  <Default Extension="gif" ContentType="image/gif"/>
  <Default Extension="tif" ContentType="image/tif"/>
  <Default Extension="emf" ContentType="image/x-emf"/>
  <Default Extension="wmf" ContentType="image/x-wmf"/>
  <Default Extension="pct" ContentType="image/pct"/>
  <Default Extension="pcx" ContentType="image/pcx"/>
  <Default Extension="tga" ContentType="image/tga"/>
  <Default Extension="avi" ContentType="video/avi"/>
  <Default Extension="wmv" ContentType="video/wmv"/>
  <Default Extension="mpg" ContentType="video/mpeg"/>
  <Default Extension="mpeg" ContentType="video/mpeg"/>
  <Default Extension="mp2" ContentType="video/mpeg"/>
  <Default Extension="mp4" ContentType="video/mpeg"/>
  <Default Extension="wma" ContentType="audio/x-ms-wma"/>
  <Default Extension="mid" ContentType="audio/unknown"/>
  <Default Extension="midi" ContentType="audio/unknown"/>
  <Default Extension="rmi" ContentType="audio/unknown"/>
  <Default Extension="mp3" ContentType="audio/unknown"/>
  <Default Extension="wav" ContentType="audio/wav"/>
  <Default Extension="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</Types>
</file>

<file path=_rels/.rels><?xml version="1.0" encoding="UTF-8" standalone="yes" 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</file>

<file path=ppt/presentation.xml><?xml version="1.0" encoding="utf-8"?>
<p:presentation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dMasterIdLst>
    <p:sldMasterId id="2147483648" r:id="rId5"/>
  </p:sldMasterIdLst>
  <p:sldIdLst>
    <p:sldId id="313" r:id="rId6"/>
    <p:sldId id="268" r:id="rId7"/>
    <p:sldId id="306" r:id="rId8"/>
    <p:sldId id="307" r:id="rId9"/>
    <p:sldId id="308" r:id="rId10"/>
    <p:sldId id="309" r:id="rId11"/>
    <p:sldId id="310" r:id="rId12"/>
    <p:sldId id="271" r:id="rId13"/>
    <p:sldId id="311" r:id="rId14"/>
    <p:sldId id="312" r:id="rId15"/>
    <p:sldId id="305" r:id="rId16"/>
    <p:sldId id="272" r:id="rId17"/>
    <p:sldId id="273" r:id="rId18"/>
    <p:sldId id="274" r:id="rId19"/>
    <p:sldId id="275" r:id="rId20"/>
  </p:sldIdLst>
  <p:sldSz cx="9144000" cy="6858000"/>
  <p:notesSz cx="6858000" cy="9144000"/>
  <p:defaultTextStyle>
    <a:lvl1pPr marL="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2400" b="0" i="0" u="none" strike="noStrike" kern="1" spc="0" baseline="0">
        <a:solidFill>
          <a:schemeClr val="tx1"/>
        </a:solidFill>
        <a:effectLst/>
        <a:txBgFill val="auto"/>
        <a:latin typeface="Times New Roman" pitchFamily="1" charset="0"/>
        <a:ea typeface="Times New Roman" pitchFamily="1" charset="0"/>
        <a:cs typeface="Times New Roman" pitchFamily="1" charset="0"/>
      </a:defRPr>
    </a:lvl1pPr>
    <a:lvl2pPr marL="457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2400" b="0" i="0" u="none" strike="noStrike" kern="1" spc="0" baseline="0">
        <a:solidFill>
          <a:schemeClr val="tx1"/>
        </a:solidFill>
        <a:effectLst/>
        <a:txBgFill val="auto"/>
        <a:latin typeface="Times New Roman" pitchFamily="1" charset="0"/>
        <a:ea typeface="Times New Roman" pitchFamily="1" charset="0"/>
        <a:cs typeface="Times New Roman" pitchFamily="1" charset="0"/>
      </a:defRPr>
    </a:lvl2pPr>
    <a:lvl3pPr marL="914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2400" b="0" i="0" u="none" strike="noStrike" kern="1" spc="0" baseline="0">
        <a:solidFill>
          <a:schemeClr val="tx1"/>
        </a:solidFill>
        <a:effectLst/>
        <a:txBgFill val="auto"/>
        <a:latin typeface="Times New Roman" pitchFamily="1" charset="0"/>
        <a:ea typeface="Times New Roman" pitchFamily="1" charset="0"/>
        <a:cs typeface="Times New Roman" pitchFamily="1" charset="0"/>
      </a:defRPr>
    </a:lvl3pPr>
    <a:lvl4pPr marL="1371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2400" b="0" i="0" u="none" strike="noStrike" kern="1" spc="0" baseline="0">
        <a:solidFill>
          <a:schemeClr val="tx1"/>
        </a:solidFill>
        <a:effectLst/>
        <a:txBgFill val="auto"/>
        <a:latin typeface="Times New Roman" pitchFamily="1" charset="0"/>
        <a:ea typeface="Times New Roman" pitchFamily="1" charset="0"/>
        <a:cs typeface="Times New Roman" pitchFamily="1" charset="0"/>
      </a:defRPr>
    </a:lvl4pPr>
    <a:lvl5pPr marL="18288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2400" b="0" i="0" u="none" strike="noStrike" kern="1" spc="0" baseline="0">
        <a:solidFill>
          <a:schemeClr val="tx1"/>
        </a:solidFill>
        <a:effectLst/>
        <a:txBgFill val="auto"/>
        <a:latin typeface="Times New Roman" pitchFamily="1" charset="0"/>
        <a:ea typeface="Times New Roman" pitchFamily="1" charset="0"/>
        <a:cs typeface="Times New Roman" pitchFamily="1" charset="0"/>
      </a:defRPr>
    </a:lvl5pPr>
  </p:defaultTextStyle>
</p:presentation>
</file>

<file path=ppt/presProps.xml><?xml version="1.0" encoding="utf-8"?>
<p:presentation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howPr showNarration="1">
    <p:penClr>
      <a:srgbClr val="0000FF"/>
    </p:penClr>
  </p:showPr>
  <p:extLst>
    <p:ext uri="smNativeData">
      <pr:smAppRevision xmlns:pr="smNativeData" dt="1555869194" val="960" rev64="64" revOS="3"/>
      <pr:smFileRevision xmlns:pr="smNativeData" dt="1555869194" val="0"/>
      <pr:guideOptions xmlns:pr="smNativeData" dt="1555869194" snapToGrid="1" snapToBorders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ideViewPr>
    <p:cSldViewPr>
      <p:cViewPr varScale="1">
        <p:scale>
          <a:sx n="60" d="100"/>
          <a:sy n="60" d="100"/>
        </p:scale>
        <p:origin x="1384" y="209"/>
      </p:cViewPr>
      <p:guideLst x="0" y="0"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sorterViewPr>
    <p:cViewPr>
      <p:scale>
        <a:sx n="17" d="100"/>
        <a:sy n="17" d="100"/>
      </p:scale>
      <p:origin x="0" y="0"/>
    </p:cViewPr>
  </p:sorterViewPr>
  <p:notesViewPr>
    <p:cSldViewPr>
      <p:cViewPr>
        <p:scale>
          <a:sx n="60" d="100"/>
          <a:sy n="60" d="100"/>
        </p:scale>
        <p:origin x="1384" y="209"/>
      </p:cViewPr>
    </p:cSldViewPr>
  </p:notesViewPr>
  <p:gridSpacing cx="-978236566" cy="-978237201"/>
</p:viewPr>
</file>

<file path=ppt/_rels/presentation.xml.rels><?xml version="1.0" encoding="UTF-8" standalone="yes" 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tableStyles" Target="tableStyles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/Relationships>
</file>

<file path=ppt/slideLayouts/_rels/slideLayout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Cq68XBMAAAAlAAAAZAAAAA8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Gg0AAAg0AAAmFgAAAAAAACYAAAAIAAAAAQAAAAAAAAA="/>
              </a:ext>
            </a:extLst>
          </p:cNvSpPr>
          <p:nvPr>
            <p:ph type="ctrTitle"/>
          </p:nvPr>
        </p:nvSpPr>
        <p:spPr>
          <a:xfrm>
            <a:off x="685800" y="2129790"/>
            <a:ext cx="7772400" cy="1470660"/>
          </a:xfrm>
        </p:spPr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Subtitle1"/>
          <p:cNvSpPr>
            <a:spLocks noGrp="1" noChangeArrowheads="1"/>
            <a:extLst>
              <a:ext uri="smNativeData">
                <pr:smNativeData xmlns:pr="smNativeData" val="SMDATA_13_Cq68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wCAAA6BcAANAvAACwIgAAAAAAACYAAAAIAAAAAQAAAAAAAAA="/>
              </a:ext>
            </a:extLst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/>
            <a:r>
              <a:t>Click to edit Master subtitle style</a:t>
            </a:r>
          </a:p>
        </p:txBody>
      </p:sp>
      <p:sp>
        <p:nvSpPr>
          <p:cNvPr id="4" name="FooterArea1"/>
          <p:cNvSpPr>
            <a:spLocks noGrp="1" noChangeArrowheads="1"/>
            <a:extLst>
              <a:ext uri="smNativeData">
                <pr:smNativeData xmlns:pr="smNativeData" val="SMDATA_13_Cq68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XyYAAEA4AAAv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>                                           </a:t>
            </a:r>
            <a:r>
              <a:rPr sz="1400"/>
              <a:t>M Greenaway</a:t>
            </a:r>
            <a:endParaRPr sz="1400"/>
          </a:p>
        </p:txBody>
      </p:sp>
    </p:spTree>
  </p:cSld>
  <p:clrMapOvr>
    <a:masterClrMapping/>
  </p:clrMapOvr>
</p:sldLayout>
</file>

<file path=ppt/slideLayouts/slideLayout10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Cq68XBMAAAAlAAAAZA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wAMAAAg0AADICg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Cq68XBMAAAAlAAAAZAAAAA0AAAAAkAAAAEgAAACQAAAASAAAAAAAAAAAAAAAAQ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UAe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MAwAAAg0AACAJQAAEAAAACYAAAAIAAAAAgAAAAAAAAA="/>
              </a:ext>
            </a:extLst>
          </p:cNvSpPr>
          <p:nvPr>
            <p:ph idx="1"/>
          </p:nvPr>
        </p:nvSpPr>
        <p:spPr/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FooterArea1"/>
          <p:cNvSpPr>
            <a:spLocks noGrp="1" noChangeArrowheads="1"/>
            <a:extLst>
              <a:ext uri="smNativeData">
                <pr:smNativeData xmlns:pr="smNativeData" val="SMDATA_13_Cq68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Dj2O5k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XyYAAEA4AAAv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>                                           </a:t>
            </a:r>
            <a:r>
              <a:rPr sz="1400"/>
              <a:t>M Greenaway</a:t>
            </a:r>
            <a:endParaRPr sz="1400"/>
          </a:p>
        </p:txBody>
      </p:sp>
    </p:spTree>
  </p:cSld>
  <p:clrMapOvr>
    <a:masterClrMapping/>
  </p:clrMapOvr>
</p:sldLayout>
</file>

<file path=ppt/slideLayouts/slideLayout1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itleAnd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Cq68XBMAAAAlAAAAZAAAAA0AAAAAkAAAAEgAAACQAAAASAAAAAAAAAACAAAAAQ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IKAAAsAEAAHA1AACwJQAAEAAAACYAAAAIAAAAgwAAAAAAAAA="/>
              </a:ext>
            </a:extLst>
          </p:cNvSpPr>
          <p:nvPr>
            <p:ph type="title"/>
          </p:nvPr>
        </p:nvSpPr>
        <p:spPr>
          <a:xfrm>
            <a:off x="6629400" y="274320"/>
            <a:ext cx="2057400" cy="5852160"/>
          </a:xfrm>
        </p:spPr>
        <p:txBody>
          <a:bodyPr vert="vert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Cq68XBMAAAAlAAAAZAAAAA0AAAAAkAAAAEgAAACQAAAASAAAAAAAAAAAAAAAAQ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shaYQ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AEAANgnAACwJQAAEAAAACYAAAAIAAAAAwAAAAAAAAA="/>
              </a:ext>
            </a:extLst>
          </p:cNvSpPr>
          <p:nvPr>
            <p:ph idx="1"/>
          </p:nvPr>
        </p:nvSpPr>
        <p:spPr>
          <a:xfrm>
            <a:off x="457200" y="274320"/>
            <a:ext cx="6019800" cy="5852160"/>
          </a:xfrm>
        </p:spPr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FooterArea1"/>
          <p:cNvSpPr>
            <a:spLocks noGrp="1" noChangeArrowheads="1"/>
            <a:extLst>
              <a:ext uri="smNativeData">
                <pr:smNativeData xmlns:pr="smNativeData" val="SMDATA_13_Cq68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BBkdVE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XyYAAEA4AAAv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>                                           </a:t>
            </a:r>
            <a:r>
              <a:rPr sz="1400"/>
              <a:t>M Greenaway</a:t>
            </a:r>
            <a:endParaRPr sz="1400"/>
          </a:p>
        </p:txBody>
      </p:sp>
    </p:spTree>
  </p:cSld>
  <p:clrMapOvr>
    <a:masterClrMapping/>
  </p:clrMapOvr>
</p:sldLayout>
</file>

<file path=ppt/slideLayouts/slideLayout2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Cq68XBMAAAAlAAAAZA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wAMAAAg0AADICg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Cq68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MAwAAAg0AACAJQAAEAAAACYAAAAIAAAAAAAAAAAAAAA="/>
              </a:ext>
            </a:extLst>
          </p:cNvSpPr>
          <p:nvPr>
            <p:ph idx="1"/>
          </p:nvPr>
        </p:nvSpPr>
        <p:spPr/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FooterArea1"/>
          <p:cNvSpPr>
            <a:spLocks noGrp="1" noChangeArrowheads="1"/>
            <a:extLst>
              <a:ext uri="smNativeData">
                <pr:smNativeData xmlns:pr="smNativeData" val="SMDATA_13_Cq68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JANBQI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XyYAAEA4AAAv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>                                           </a:t>
            </a:r>
            <a:r>
              <a:rPr sz="1400"/>
              <a:t>M Greenaway</a:t>
            </a:r>
            <a:endParaRPr sz="1400"/>
          </a:p>
        </p:txBody>
      </p:sp>
    </p:spTree>
  </p:cSld>
  <p:clrMapOvr>
    <a:masterClrMapping/>
  </p:clrMapOvr>
</p:sldLayout>
</file>

<file path=ppt/slideLayouts/slideLayout3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Cq68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BAAAHBsAAEI0AAB9IwAAEAAAACYAAAAIAAAAgQAAAAAAAAA="/>
              </a:ext>
            </a:extLst>
          </p:cNvSpPr>
          <p:nvPr>
            <p:ph type="title"/>
          </p:nvPr>
        </p:nvSpPr>
        <p:spPr>
          <a:xfrm>
            <a:off x="722630" y="4406900"/>
            <a:ext cx="7772400" cy="1362075"/>
          </a:xfr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Cq68XBMAAAAlAAAAZAAAAA0AAAAAkAAAAEgAAACQAAAASAAAAAAAAAAC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wAZQ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BAAA4REAAEI0AAAcGwAAEAAAACYAAAAIAAAAgQAAAAAAAAA="/>
              </a:ext>
            </a:extLst>
          </p:cNvSpPr>
          <p:nvPr>
            <p:ph idx="1"/>
          </p:nvPr>
        </p:nvSpPr>
        <p:spPr>
          <a:xfrm>
            <a:off x="722630" y="2906395"/>
            <a:ext cx="7772400" cy="1500505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4" name="FooterArea1"/>
          <p:cNvSpPr>
            <a:spLocks noGrp="1" noChangeArrowheads="1"/>
            <a:extLst>
              <a:ext uri="smNativeData">
                <pr:smNativeData xmlns:pr="smNativeData" val="SMDATA_13_Cq68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LIB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XyYAAEA4AAAv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>                                           </a:t>
            </a:r>
            <a:r>
              <a:rPr sz="1400"/>
              <a:t>M Greenaway</a:t>
            </a:r>
            <a:endParaRPr sz="1400"/>
          </a:p>
        </p:txBody>
      </p:sp>
    </p:spTree>
  </p:cSld>
  <p:clrMapOvr>
    <a:masterClrMapping/>
  </p:clrMapOvr>
</p:sldLayout>
</file>

<file path=ppt/slideLayouts/slideLayout4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ColTx">
  <p:cSld name="Title and 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Cq68XBMAAAAlAAAAZA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wAMAAAg0AADICg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Cq68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wAZQ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KgbAACwJQAAEAAAACYAAAAIAAAAAQAAAAAAAAA="/>
              </a:ext>
            </a:extLst>
          </p:cNvSpPr>
          <p:nvPr>
            <p:ph sz="half" idx="1"/>
          </p:nvPr>
        </p:nvSpPr>
        <p:spPr>
          <a:xfrm>
            <a:off x="457200" y="1600200"/>
            <a:ext cx="4038600" cy="452628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2"/>
          <p:cNvSpPr>
            <a:spLocks noGrp="1" noChangeArrowheads="1"/>
            <a:extLst>
              <a:ext uri="smNativeData">
                <pr:smNativeData xmlns:pr="smNativeData" val="SMDATA_13_Cq68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YHAAA2AkAAHA1AACwJQAAAAAAACYAAAAIAAAAAQAAAAAAAAA="/>
              </a:ext>
            </a:extLst>
          </p:cNvSpPr>
          <p:nvPr>
            <p:ph sz="half" idx="2"/>
          </p:nvPr>
        </p:nvSpPr>
        <p:spPr>
          <a:xfrm>
            <a:off x="4648200" y="1600200"/>
            <a:ext cx="4038600" cy="452628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Cq68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XyYAAEA4AAAv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>                                           </a:t>
            </a:r>
            <a:r>
              <a:rPr sz="1400"/>
              <a:t>M Greenaway</a:t>
            </a:r>
            <a:endParaRPr sz="1400"/>
          </a:p>
        </p:txBody>
      </p:sp>
    </p:spTree>
  </p:cSld>
  <p:clrMapOvr>
    <a:masterClrMapping/>
  </p:clrMapOvr>
</p:sldLayout>
</file>

<file path=ppt/slideLayouts/slideLayout5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Cq68XBMAAAAlAAAAZA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E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wAMAAAg0AADICg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Cq68XBMAAAAlAAAAZAAAAA0AAAAAkAAAAEgAAACQAAAASAAAAAAAAAAC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kAY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cQkAAKobAABhDQAAEAAAACYAAAAIAAAAgQAAAAAAAAA="/>
              </a:ext>
            </a:extLst>
          </p:cNvSpPr>
          <p:nvPr>
            <p:ph idx="1"/>
          </p:nvPr>
        </p:nvSpPr>
        <p:spPr>
          <a:xfrm>
            <a:off x="457200" y="1534795"/>
            <a:ext cx="4039870" cy="64008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Cq68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YQ0AAKobAACwJQAAAAAAACYAAAAIAAAAAQAAAAAAAAA="/>
              </a:ext>
            </a:extLst>
          </p:cNvSpPr>
          <p:nvPr>
            <p:ph sz="half" idx="2"/>
          </p:nvPr>
        </p:nvSpPr>
        <p:spPr>
          <a:xfrm>
            <a:off x="457200" y="2174875"/>
            <a:ext cx="4039870" cy="3951605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SlideText4"/>
          <p:cNvSpPr>
            <a:spLocks noGrp="1" noChangeArrowheads="1"/>
            <a:extLst>
              <a:ext uri="smNativeData">
                <pr:smNativeData xmlns:pr="smNativeData" val="SMDATA_13_Cq68XBMAAAAlAAAAZAAAAA8AAAAAkAAAAEgAAACQAAAASAAAAAAAAAAC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HAAAcQkAAHA1AABhDQAAAAAAACYAAAAIAAAAgQAAAAAAAAA="/>
              </a:ext>
            </a:extLst>
          </p:cNvSpPr>
          <p:nvPr>
            <p:ph idx="3"/>
          </p:nvPr>
        </p:nvSpPr>
        <p:spPr>
          <a:xfrm>
            <a:off x="4646930" y="1534795"/>
            <a:ext cx="4039870" cy="64008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6" name="SlideText3"/>
          <p:cNvSpPr>
            <a:spLocks noGrp="1" noChangeArrowheads="1"/>
            <a:extLst>
              <a:ext uri="smNativeData">
                <pr:smNativeData xmlns:pr="smNativeData" val="SMDATA_13_Cq68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k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HAAAYQ0AAHA1AACwJQAAAAAAACYAAAAIAAAAAQAAAAAAAAA="/>
              </a:ext>
            </a:extLst>
          </p:cNvSpPr>
          <p:nvPr>
            <p:ph sz="half" idx="4"/>
          </p:nvPr>
        </p:nvSpPr>
        <p:spPr>
          <a:xfrm>
            <a:off x="4646930" y="2174875"/>
            <a:ext cx="4039870" cy="3951605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7" name="FooterArea1"/>
          <p:cNvSpPr>
            <a:spLocks noGrp="1" noChangeArrowheads="1"/>
            <a:extLst>
              <a:ext uri="smNativeData">
                <pr:smNativeData xmlns:pr="smNativeData" val="SMDATA_13_Cq68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gB4Q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XyYAAEA4AAAv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>                                           </a:t>
            </a:r>
            <a:r>
              <a:rPr sz="1400"/>
              <a:t>M Greenaway</a:t>
            </a:r>
            <a:endParaRPr sz="1400"/>
          </a:p>
        </p:txBody>
      </p:sp>
    </p:spTree>
  </p:cSld>
  <p:clrMapOvr>
    <a:masterClrMapping/>
  </p:clrMapOvr>
</p:sldLayout>
</file>

<file path=ppt/slideLayouts/slideLayout6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Cq68XBMAAAAlAAAAZA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E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wAMAAAg0AADICg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Cq68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XyYAAEA4AAAv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>                                           </a:t>
            </a:r>
            <a:r>
              <a:rPr sz="1400"/>
              <a:t>M Greenaway</a:t>
            </a:r>
            <a:endParaRPr sz="1400"/>
          </a:p>
        </p:txBody>
      </p:sp>
    </p:spTree>
  </p:cSld>
  <p:clrMapOvr>
    <a:masterClrMapping/>
  </p:clrMapOvr>
</p:sldLayout>
</file>

<file path=ppt/slideLayouts/slideLayout7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Area1"/>
          <p:cNvSpPr>
            <a:spLocks noGrp="1" noChangeArrowheads="1"/>
            <a:extLst>
              <a:ext uri="smNativeData">
                <pr:smNativeData xmlns:pr="smNativeData" val="SMDATA_13_Cq68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E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XyYAAEA4AAAv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>                                           </a:t>
            </a:r>
            <a:r>
              <a:rPr sz="1400"/>
              <a:t>M Greenaway</a:t>
            </a:r>
            <a:endParaRPr sz="1400"/>
          </a:p>
        </p:txBody>
      </p:sp>
    </p:spTree>
  </p:cSld>
  <p:clrMapOvr>
    <a:masterClrMapping/>
  </p:clrMapOvr>
</p:sldLayout>
</file>

<file path=ppt/slideLayouts/slideLayout8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Cq68XBMAAAAlAAAAZAAAAA0AAAAAkAAAAEgAAACQAAAASAAAAAAAAAAC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rgEAAFIVAADUCAAAEAAAACYAAAAIAAAAgQAAAAAAAAA="/>
              </a:ext>
            </a:extLst>
          </p:cNvSpPr>
          <p:nvPr>
            <p:ph type="title"/>
          </p:nvPr>
        </p:nvSpPr>
        <p:spPr>
          <a:xfrm>
            <a:off x="457200" y="273050"/>
            <a:ext cx="3008630" cy="116205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Cq68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kAY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+FQAArgEAAHA1AACwJQAAEAAAACYAAAAIAAAAAQAAAAAAAAA="/>
              </a:ext>
            </a:extLst>
          </p:cNvSpPr>
          <p:nvPr>
            <p:ph idx="1"/>
          </p:nvPr>
        </p:nvSpPr>
        <p:spPr>
          <a:xfrm>
            <a:off x="3575050" y="273050"/>
            <a:ext cx="5111750" cy="585343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2"/>
          <p:cNvSpPr>
            <a:spLocks noGrp="1" noChangeArrowheads="1"/>
            <a:extLst>
              <a:ext uri="smNativeData">
                <pr:smNativeData xmlns:pr="smNativeData" val="SMDATA_13_Cq68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EVnO+k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1AgAAFIVAACwJQAAAAAAACYAAAAIAAAAAQAAAAAAAAA="/>
              </a:ext>
            </a:extLst>
          </p:cNvSpPr>
          <p:nvPr>
            <p:ph sz="half" idx="2"/>
          </p:nvPr>
        </p:nvSpPr>
        <p:spPr>
          <a:xfrm>
            <a:off x="457200" y="1435100"/>
            <a:ext cx="3008630" cy="469138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Cq68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OPw0SE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XyYAAEA4AAAv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>                                           </a:t>
            </a:r>
            <a:r>
              <a:rPr sz="1400"/>
              <a:t>M Greenaway</a:t>
            </a:r>
            <a:endParaRPr sz="1400"/>
          </a:p>
        </p:txBody>
      </p:sp>
    </p:spTree>
  </p:cSld>
  <p:clrMapOvr>
    <a:masterClrMapping/>
  </p:clrMapOvr>
</p:sldLayout>
</file>

<file path=ppt/slideLayouts/slideLayout9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Cq68XBMAAAAlAAAAZAAAAA0AAAAAkAAAAEgAAACQAAAASAAAAAAAAAAC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E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iB0AAMYsAAAEIQAAEAAAACYAAAAIAAAAgQAAAAAAAAA="/>
              </a:ext>
            </a:extLst>
          </p:cNvSpPr>
          <p:nvPr>
            <p:ph type="title"/>
          </p:nvPr>
        </p:nvSpPr>
        <p:spPr>
          <a:xfrm>
            <a:off x="1791970" y="4800600"/>
            <a:ext cx="5486400" cy="56642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Cq68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BBkdVE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xgMAAMYsAAAWHQAAEAAAACYAAAAIAAAAAQAAAAAAAAA="/>
              </a:ext>
            </a:extLst>
          </p:cNvSpPr>
          <p:nvPr>
            <p:ph idx="1"/>
          </p:nvPr>
        </p:nvSpPr>
        <p:spPr>
          <a:xfrm>
            <a:off x="1791970" y="613410"/>
            <a:ext cx="5486400" cy="411480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4" name="SlideText2"/>
          <p:cNvSpPr>
            <a:spLocks noGrp="1" noChangeArrowheads="1"/>
            <a:extLst>
              <a:ext uri="smNativeData">
                <pr:smNativeData xmlns:pr="smNativeData" val="SMDATA_13_Cq68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Kp1xkc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BCEAAMYsAAD4JQAAAAAAACYAAAAIAAAAAQAAAAAAAAA="/>
              </a:ext>
            </a:extLst>
          </p:cNvSpPr>
          <p:nvPr>
            <p:ph sz="half" idx="2"/>
          </p:nvPr>
        </p:nvSpPr>
        <p:spPr>
          <a:xfrm>
            <a:off x="1791970" y="5367020"/>
            <a:ext cx="5486400" cy="80518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Cq68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M5CrDQ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XyYAAEA4AAAv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>                                           </a:t>
            </a:r>
            <a:r>
              <a:rPr sz="1400"/>
              <a:t>M Greenaway</a:t>
            </a:r>
            <a:endParaRPr sz="1400"/>
          </a:p>
        </p:txBody>
      </p:sp>
    </p:spTree>
  </p:cSld>
  <p:clrMapOvr>
    <a:masterClrMapping/>
  </p:clrMapOvr>
</p:sldLayout>
</file>

<file path=ppt/slideMasters/_rels/slideMaster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 name="Default Desig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Cq68XBMAAAAlAAAAZA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wAMAAAg0AADICgAAEAAAACYAAAAIAAAA//////////8="/>
              </a:ext>
            </a:extLst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Cq68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cAb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MAwAAAg0AACAJQAAEAAAACYAAAAIAAAA//////////8="/>
              </a:ext>
            </a:extLst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FooterArea1"/>
          <p:cNvSpPr>
            <a:spLocks noGrp="1" noChangeArrowheads="1"/>
            <a:extLst>
              <a:ext uri="smNativeData">
                <pr:smNativeData xmlns:pr="smNativeData" val="SMDATA_13_Cq68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XyYAAEA4AAAvKQAAEAAAACYAAAAIAAAA//////////8="/>
              </a:ext>
            </a:extLst>
          </p:cNvSpPr>
          <p:nvPr>
            <p:ph type="ftr" sz="quarter" idx="3"/>
          </p:nvPr>
        </p:nvSpPr>
        <p:spPr>
          <a:xfrm>
            <a:off x="3124200" y="6237605"/>
            <a:ext cx="6019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algn="r" defTabSz="449580">
              <a:tabLst/>
              <a:defRPr sz="18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r>
              <a:t>                                           </a:t>
            </a:r>
            <a:r>
              <a:rPr sz="1400"/>
              <a:t>M Greenaway</a:t>
            </a:r>
            <a:endParaRPr sz="1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marL="0" marR="0" indent="0" algn="ctr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4400" b="0" i="0" u="none" strike="noStrike" kern="1" spc="0" baseline="0">
          <a:solidFill>
            <a:schemeClr val="tx2"/>
          </a:solidFill>
          <a:effectLst/>
          <a:txBgFill val="auto"/>
          <a:latin typeface="Times New Roman" pitchFamily="1" charset="0"/>
          <a:ea typeface="Times New Roman" pitchFamily="1" charset="0"/>
          <a:cs typeface="Times New Roman" pitchFamily="1" charset="0"/>
        </a:defRPr>
      </a:lvl1pPr>
    </p:titleStyle>
    <p:bodyStyle>
      <a:lvl1pPr marL="342900" marR="0" indent="-342900" algn="l" defTabSz="9144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•"/>
        <a:tabLst/>
        <a:defRPr sz="3200" b="0" i="0" u="none" strike="noStrike" kern="1" spc="0" baseline="0">
          <a:solidFill>
            <a:schemeClr val="tx1"/>
          </a:solidFill>
          <a:effectLst/>
          <a:txBgFill val="auto"/>
          <a:latin typeface="Times New Roman" pitchFamily="1" charset="0"/>
          <a:ea typeface="Times New Roman" pitchFamily="1" charset="0"/>
          <a:cs typeface="Times New Roman" pitchFamily="1" charset="0"/>
        </a:defRPr>
      </a:lvl1pPr>
      <a:lvl2pPr marL="742950" marR="0" indent="-285750" algn="l" defTabSz="914400">
        <a:lnSpc>
          <a:spcPct val="100000"/>
        </a:lnSpc>
        <a:spcBef>
          <a:spcPts val="670"/>
        </a:spcBef>
        <a:spcAft>
          <a:spcPts val="0"/>
        </a:spcAft>
        <a:buClrTx/>
        <a:buSzTx/>
        <a:buFontTx/>
        <a:buChar char="–"/>
        <a:tabLst/>
        <a:defRPr sz="2800" b="0" i="0" u="none" strike="noStrike" kern="1" spc="0" baseline="0">
          <a:solidFill>
            <a:schemeClr val="tx1"/>
          </a:solidFill>
          <a:effectLst/>
          <a:txBgFill val="auto"/>
          <a:latin typeface="Times New Roman" pitchFamily="1" charset="0"/>
          <a:ea typeface="Times New Roman" pitchFamily="1" charset="0"/>
          <a:cs typeface="Times New Roman" pitchFamily="1" charset="0"/>
        </a:defRPr>
      </a:lvl2pPr>
      <a:lvl3pPr marL="1143000" marR="0" indent="-228600" algn="l" defTabSz="914400">
        <a:lnSpc>
          <a:spcPct val="100000"/>
        </a:lnSpc>
        <a:spcBef>
          <a:spcPts val="575"/>
        </a:spcBef>
        <a:spcAft>
          <a:spcPts val="0"/>
        </a:spcAft>
        <a:buClrTx/>
        <a:buSzTx/>
        <a:buFontTx/>
        <a:buChar char="•"/>
        <a:tabLst/>
        <a:defRPr sz="2400" b="0" i="0" u="none" strike="noStrike" kern="1" spc="0" baseline="0">
          <a:solidFill>
            <a:schemeClr val="tx1"/>
          </a:solidFill>
          <a:effectLst/>
          <a:txBgFill val="auto"/>
          <a:latin typeface="Times New Roman" pitchFamily="1" charset="0"/>
          <a:ea typeface="Times New Roman" pitchFamily="1" charset="0"/>
          <a:cs typeface="Times New Roman" pitchFamily="1" charset="0"/>
        </a:defRPr>
      </a:lvl3pPr>
      <a:lvl4pPr marL="1600200" marR="0" indent="-228600" algn="l" defTabSz="914400">
        <a:lnSpc>
          <a:spcPct val="100000"/>
        </a:lnSpc>
        <a:spcBef>
          <a:spcPts val="480"/>
        </a:spcBef>
        <a:spcAft>
          <a:spcPts val="0"/>
        </a:spcAft>
        <a:buClrTx/>
        <a:buSzTx/>
        <a:buFontTx/>
        <a:buChar char="–"/>
        <a:tabLst/>
        <a:defRPr sz="2000" b="0" i="0" u="none" strike="noStrike" kern="1" spc="0" baseline="0">
          <a:solidFill>
            <a:schemeClr val="tx1"/>
          </a:solidFill>
          <a:effectLst/>
          <a:txBgFill val="auto"/>
          <a:latin typeface="Times New Roman" pitchFamily="1" charset="0"/>
          <a:ea typeface="Times New Roman" pitchFamily="1" charset="0"/>
          <a:cs typeface="Times New Roman" pitchFamily="1" charset="0"/>
        </a:defRPr>
      </a:lvl4pPr>
      <a:lvl5pPr marL="2057400" marR="0" indent="-228600" algn="l" defTabSz="914400">
        <a:lnSpc>
          <a:spcPct val="100000"/>
        </a:lnSpc>
        <a:spcBef>
          <a:spcPts val="480"/>
        </a:spcBef>
        <a:spcAft>
          <a:spcPts val="0"/>
        </a:spcAft>
        <a:buClrTx/>
        <a:buSzTx/>
        <a:buFontTx/>
        <a:buChar char="»"/>
        <a:tabLst/>
        <a:defRPr sz="2000" b="0" i="0" u="none" strike="noStrike" kern="1" spc="0" baseline="0">
          <a:solidFill>
            <a:schemeClr val="tx1"/>
          </a:solidFill>
          <a:effectLst/>
          <a:txBgFill val="auto"/>
          <a:latin typeface="Times New Roman" pitchFamily="1" charset="0"/>
          <a:ea typeface="Times New Roman" pitchFamily="1" charset="0"/>
          <a:cs typeface="Times New Roman" pitchFamily="1" charset="0"/>
        </a:defRPr>
      </a:lvl5pPr>
    </p:bodyStyle>
  </p:txStyles>
</p:sldMaster>
</file>

<file path=ppt/slides/_rels/slide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14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</file>

<file path=ppt/slides/_rels/slide15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/Relationships>
</file>

<file path=ppt/slides/_rels/slide2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Area1"/>
          <p:cNvSpPr>
            <a:spLocks noGrp="1" noChangeArrowheads="1"/>
            <a:extLst>
              <a:ext uri="smNativeData">
                <pr:smNativeData xmlns:pr="smNativeData" val="SMDATA_13_Cq68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4EwAAXyYAAEA4AAAvKQAAAAAAACYAAAAIAAAAAYAAAAAAAAA="/>
              </a:ext>
            </a:extLst>
          </p:cNvSpPr>
          <p:nvPr>
            <p:ph type="ftr" sz="quarter" idx="11"/>
          </p:nvPr>
        </p:nvSpPr>
        <p:spPr>
          <a:xfrm>
            <a:off x="3124200" y="6237605"/>
            <a:ext cx="6019800" cy="457200"/>
          </a:xfrm>
        </p:spPr>
        <p:txBody>
          <a:bodyPr/>
          <a:lstStyle>
            <a:lvl1pPr algn="r" defTabSz="449580">
              <a:tabLst/>
              <a:defRPr sz="18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r>
              <a:t/>
            </a:r>
          </a:p>
        </p:txBody>
      </p:sp>
      <p:sp>
        <p:nvSpPr>
          <p:cNvPr id="3" name="Textbox1"/>
          <p:cNvSpPr txBox="1">
            <a:extLst>
              <a:ext uri="smNativeData">
                <pr:smNativeData xmlns:pr="smNativeData" val="SMDATA_13_Cq68XBMAAAAlAAAAEgAAAE0AAAAAkAAAAEgAAACQAAAASAAAAAAAAAAAAAAAAAAAAAEAAABQAAAAAAAAAAAA4D8AAAAAAADgPwAAAAAAAOA/AAAAAAAA4D8AAAAAAADgPwAAAAAAAOA/AAAAAAAA4D8AAAAAAADgPwAAAAAAAOA/AAAAAAAA4D8CAAAAjAAAAAEAAAAAAAAAzJn/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mf8A////AQAAAAAAAAAAAAAAAAAAAAAAAAAAAAAAAAAAAAAAAAAAAAAAAn9/fwCAgIADzMzMAMDA/wB/f38AAAAAAAAAAAAAAAAAAAAAAAAAAAAhAAAAGAAAABQAAADeBgAAJgUAALcyAADhIQAAECAAACYAAAAIAAAA//////////8="/>
              </a:ext>
            </a:extLst>
          </p:cNvSpPr>
          <p:nvPr/>
        </p:nvSpPr>
        <p:spPr>
          <a:xfrm>
            <a:off x="1116330" y="836930"/>
            <a:ext cx="7127875" cy="4670425"/>
          </a:xfrm>
          <a:prstGeom prst="rect">
            <a:avLst/>
          </a:prstGeom>
          <a:solidFill>
            <a:srgbClr val="CC99FF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  <a:defRPr sz="3600"/>
            </a:pPr>
          </a:p>
          <a:p>
            <a:pPr algn="ctr">
              <a:spcBef>
                <a:spcPts val="2640"/>
              </a:spcBef>
            </a:pPr>
            <a:r>
              <a:rPr sz="4400"/>
              <a:t>Exploring the effects of </a:t>
            </a:r>
            <a:endParaRPr sz="4400"/>
          </a:p>
          <a:p>
            <a:pPr algn="ctr">
              <a:spcBef>
                <a:spcPts val="2640"/>
              </a:spcBef>
            </a:pPr>
            <a:r>
              <a:rPr sz="4400"/>
              <a:t>Multiplying and Dividing </a:t>
            </a:r>
            <a:endParaRPr sz="4400"/>
          </a:p>
          <a:p>
            <a:pPr algn="ctr">
              <a:spcBef>
                <a:spcPts val="2640"/>
              </a:spcBef>
            </a:pPr>
            <a:r>
              <a:rPr sz="4400"/>
              <a:t>by powers of 10</a:t>
            </a:r>
            <a:endParaRPr sz="4400"/>
          </a:p>
          <a:p>
            <a:pPr algn="ctr">
              <a:spcBef>
                <a:spcPts val="2640"/>
              </a:spcBef>
              <a:defRPr sz="4400"/>
            </a:p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Area1"/>
          <p:cNvSpPr>
            <a:spLocks noGrp="1" noChangeArrowheads="1"/>
            <a:extLst>
              <a:ext uri="smNativeData">
                <pr:smNativeData xmlns:pr="smNativeData" val="SMDATA_13_Cq68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4EwAAXyYAAEA4AAAvKQAAAAAAACYAAAAIAAAAAQAAAAAAAAA="/>
              </a:ext>
            </a:extLst>
          </p:cNvSpPr>
          <p:nvPr>
            <p:ph type="ftr" sz="quarter" idx="11"/>
          </p:nvPr>
        </p:nvSpPr>
        <p:spPr>
          <a:xfrm>
            <a:off x="3124200" y="6237605"/>
            <a:ext cx="6019800" cy="45720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3" name="SlideTitle1"/>
          <p:cNvSpPr>
            <a:spLocks noGrp="1" noChangeArrowheads="1"/>
            <a:extLst>
              <a:ext uri="smNativeData">
                <pr:smNativeData xmlns:pr="smNativeData" val="SMDATA_13_Cq68XBMAAAAlAAAAZA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4BAAAWAIAAAg0AABgCQAAEAAAACYAAAAIAAAAAQAAAAAAAAA="/>
              </a:ext>
            </a:extLst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/>
            <a:r>
              <a:t>Developing Problems</a:t>
            </a:r>
          </a:p>
        </p:txBody>
      </p:sp>
      <p:sp>
        <p:nvSpPr>
          <p:cNvPr id="4" name="Textbox3"/>
          <p:cNvSpPr txBox="1">
            <a:extLst>
              <a:ext uri="smNativeData">
                <pr:smNativeData xmlns:pr="smNativeData" val="SMDATA_13_Cq68XBMAAAAlAAAAEgAAAE0AAAAAkAAAAEgAAACQAAAASAAAAAAAAAAAAAAAAAAAAAEAAABQAAAAAAAAAAAA4D8AAAAAAADgPwAAAAAAAOA/AAAAAAAA4D8AAAAAAADgPwAAAAAAAOA/AAAAAAAA4D8AAAAAAADgPwAAAAAAAOA/AAAAAAAA4D8CAAAAjAAAAAEAAAAAAAAA///M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KAAAAAMAAAAEAAAAAAAAAAAAAAAAAAAAAAAAAAeAAAAaAAAAAAAAAAAAAAAAAAAAAAAAAAAAAAAECcAABAnAAAAAAAAAAAAAAAAAAAAAAAAAAAAAAAAAAAAAAAAAAAAABQAAAAAAAAAwMD/AAAAAABkAAAAMgAAAAAAAABkAAAAAAAAAH9/fwAKAAAAHwAAAFQAAAD//8wA////AQAAAAAAAAAAAAAAAAAAAAAAAAAAAAAAAAAAAAAAAAAAAAAAAn9/fwCAgIADzMzMAMDA/wB/f38AAAAAAAAAAAAAAAAAAAAAAAAAAAAhAAAAGAAAABQAAADDAwAAYAkAAJozAAC9EAAAECAAACYAAAAIAAAA//////////8="/>
              </a:ext>
            </a:extLst>
          </p:cNvSpPr>
          <p:nvPr/>
        </p:nvSpPr>
        <p:spPr>
          <a:xfrm>
            <a:off x="611505" y="1524000"/>
            <a:ext cx="7776845" cy="1196975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t>Continue this process until all the pupils have a piece of coloured paper with one of the numbers from the grid written on it.</a:t>
            </a:r>
          </a:p>
        </p:txBody>
      </p:sp>
      <p:sp>
        <p:nvSpPr>
          <p:cNvPr id="5" name="Textbox1"/>
          <p:cNvSpPr txBox="1">
            <a:extLst>
              <a:ext uri="smNativeData">
                <pr:smNativeData xmlns:pr="smNativeData" val="SMDATA_13_Cq68XBMAAAAlAAAAEgAAAE0AAAAAkAAAAEgAAACQAAAASAAAAAAAAAAAAAAAAAAAAAEAAABQAAAAAAAAAAAA4D8AAAAAAADgPwAAAAAAAOA/AAAAAAAA4D8AAAAAAADgPwAAAAAAAOA/AAAAAAAA4D8AAAAAAADgPwAAAAAAAOA/AAAAAAAA4D8CAAAAjAAAAAEAAAAAAAAAAP8A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AAAAAMAAAAEAAAAAAAAAAAAAAAAAAAAAAAAAAeAAAAaAAAAAAAAAAAAAAAAAAAAAAAAAAAAAAAECcAABAnAAAAAAAAAAAAAAAAAAAAAAAAAAAAAAAAAAAAAAAAAAAAABQAAAAAAAAAwMD/AAAAAABkAAAAMgAAAAAAAABkAAAAAAAAAH9/fwAKAAAAHwAAAFQAAAAA/wAA////AQAAAAAAAAAAAAAAAAAAAAAAAAAAAAAAAAAAAAAAAAAAAAAAAn9/fwCAgIADzMzMAMDA/wB/f38AAAAAAAAAAAAAAAAAAAAAAAAAAAAhAAAAGAAAABQAAAC1EwAAbBYAALAbAABtGgAAECAAACYAAAAIAAAA//////////8="/>
              </a:ext>
            </a:extLst>
          </p:cNvSpPr>
          <p:nvPr/>
        </p:nvSpPr>
        <p:spPr>
          <a:xfrm>
            <a:off x="3203575" y="3644900"/>
            <a:ext cx="1297305" cy="650875"/>
          </a:xfrm>
          <a:prstGeom prst="rect">
            <a:avLst/>
          </a:prstGeom>
          <a:solidFill>
            <a:srgbClr val="00FF00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3600"/>
              <a:t>30</a:t>
            </a:r>
            <a:endParaRPr sz="3600"/>
          </a:p>
        </p:txBody>
      </p:sp>
      <p:sp>
        <p:nvSpPr>
          <p:cNvPr id="6" name="Textbox2"/>
          <p:cNvSpPr txBox="1">
            <a:extLst>
              <a:ext uri="smNativeData">
                <pr:smNativeData xmlns:pr="smNativeData" val="SMDATA_13_Cq68XBMAAAAlAAAAEgAAAE0AAAAAkAAAAEgAAACQAAAASAAAAAAAAAAAAAAAAAAAAAEAAABQAAAAAAAAAAAA4D8AAAAAAADgPwAAAAAAAOA/AAAAAAAA4D8AAAAAAADgPwAAAAAAAOA/AAAAAAAA4D8AAAAAAADgPwAAAAAAAOA/AAAAAAAA4D8CAAAAjAAAAAEAAAAAAAAA/8zM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BAAAMAAAAEAAAAAAAAAAAAAAAAAAAAAAAAAAeAAAAaAAAAAAAAAAAAAAAAAAAAAAAAAAAAAAAECcAABAnAAAAAAAAAAAAAAAAAAAAAAAAAAAAAAAAAAAAAAAAAAAAABQAAAAAAAAAwMD/AAAAAABkAAAAMgAAAAAAAABkAAAAAAAAAH9/fwAKAAAAHwAAAFQAAAD/zMwA////AQAAAAAAAAAAAAAAAAAAAAAAAAAAAAAAAAAAAAAAAAAAAAAAAn9/fwCAgIADzMzMAMDA/wB/f38AAAAAAAAAAAAAAAAAAAAAAAAAAAAhAAAAGAAAABQAAACiCAAANRQAAJ0QAAA2GAAAECAAACYAAAAIAAAA//////////8="/>
              </a:ext>
            </a:extLst>
          </p:cNvSpPr>
          <p:nvPr/>
        </p:nvSpPr>
        <p:spPr>
          <a:xfrm>
            <a:off x="1403350" y="3284855"/>
            <a:ext cx="1297305" cy="650875"/>
          </a:xfrm>
          <a:prstGeom prst="rect">
            <a:avLst/>
          </a:prstGeom>
          <a:solidFill>
            <a:srgbClr val="FFCCCC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3600"/>
              <a:t>0.2</a:t>
            </a:r>
            <a:endParaRPr sz="3600"/>
          </a:p>
        </p:txBody>
      </p:sp>
      <p:sp>
        <p:nvSpPr>
          <p:cNvPr id="7" name="Textbox6"/>
          <p:cNvSpPr txBox="1">
            <a:extLst>
              <a:ext uri="smNativeData">
                <pr:smNativeData xmlns:pr="smNativeData" val="SMDATA_13_Cq68XBMAAAAlAAAAEgAAAE0AAAAAkAAAAEgAAACQAAAASAAAAAAAAAAAAAAAAAAAAAEAAABQAAAAAAAAAAAA4D8AAAAAAADgPwAAAAAAAOA/AAAAAAAA4D8AAAAAAADgPwAAAAAAAOA/AAAAAAAA4D8AAAAAAADgPwAAAAAAAOA/AAAAAAAA4D8CAAAAjAAAAAEAAAAAAAAA/2YA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AAAAAMAAAAEAAAAAAAAAAAAAAAAAAAAAAAAAAeAAAAaAAAAAAAAAAAAAAAAAAAAAAAAAAAAAAAECcAABAnAAAAAAAAAAAAAAAAAAAAAAAAAAAAAAAAAAAAAAAAAAAAABQAAAAAAAAAwMD/AAAAAABkAAAAMgAAAAAAAABkAAAAAAAAAH9/fwAKAAAAHwAAAFQAAAD/ZgAA////AQAAAAAAAAAAAAAAAAAAAAAAAAAAAAAAAAAAAAAAAAAAAAAAAn9/fwCAgIADzMzMAMDA/wB/f38AAAAAAAAAAAAAAAAAAAAAAAAAAAAhAAAAGAAAABQAAAC9CwAAgx0AALgTAACEIQAAECAAACYAAAAIAAAA//////////8="/>
              </a:ext>
            </a:extLst>
          </p:cNvSpPr>
          <p:nvPr/>
        </p:nvSpPr>
        <p:spPr>
          <a:xfrm>
            <a:off x="1908175" y="4797425"/>
            <a:ext cx="1297305" cy="650875"/>
          </a:xfrm>
          <a:prstGeom prst="rect">
            <a:avLst/>
          </a:prstGeom>
          <a:solidFill>
            <a:srgbClr val="FF6600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3600"/>
              <a:t>9</a:t>
            </a:r>
            <a:endParaRPr sz="3600"/>
          </a:p>
        </p:txBody>
      </p:sp>
      <p:sp>
        <p:nvSpPr>
          <p:cNvPr id="8" name="Textbox7"/>
          <p:cNvSpPr txBox="1">
            <a:extLst>
              <a:ext uri="smNativeData">
                <pr:smNativeData xmlns:pr="smNativeData" val="SMDATA_13_Cq68XBMAAAAlAAAAEgAAAE0AAAAAkAAAAEgAAACQAAAASAAAAAAAAAAAAAAAAAAAAAEAAABQAAAAAAAAAAAA4D8AAAAAAADgPwAAAAAAAOA/AAAAAAAA4D8AAAAAAADgPwAAAAAAAOA/AAAAAAAA4D8AAAAAAADgPwAAAAAAAOA/AAAAAAAA4D8CAAAAjAAAAAEAAAAAAAAAmcz/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DCTAAMMAAAAEAAAAAAAAAAAAAAAAAAAAAAAAAAeAAAAaAAAAAAAAAAAAAAAAAAAAAAAAAAAAAAAECcAABAnAAAAAAAAAAAAAAAAAAAAAAAAAAAAAAAAAAAAAAAAAAAAABQAAAAAAAAAwMD/AAAAAABkAAAAMgAAAAAAAABkAAAAAAAAAH9/fwAKAAAAHwAAAFQAAACZzP8A////AQAAAAAAAAAAAAAAAAAAAAAAAAAAAAAAAAAAAAAAAAAAAAAAAn9/fwCAgIADzMzMAMDA/wB/f38AAAAAAAAAAAAAAAAAAAAAAAAAAAAhAAAAGAAAABQAAAB0HQAAcBIAAG8lAABxFgAAECAAACYAAAAIAAAA//////////8="/>
              </a:ext>
            </a:extLst>
          </p:cNvSpPr>
          <p:nvPr/>
        </p:nvSpPr>
        <p:spPr>
          <a:xfrm>
            <a:off x="4787900" y="2997200"/>
            <a:ext cx="1297305" cy="650875"/>
          </a:xfrm>
          <a:prstGeom prst="rect">
            <a:avLst/>
          </a:prstGeom>
          <a:solidFill>
            <a:srgbClr val="99CCFF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3600"/>
              <a:t>500</a:t>
            </a:r>
            <a:endParaRPr sz="3600"/>
          </a:p>
        </p:txBody>
      </p:sp>
      <p:sp>
        <p:nvSpPr>
          <p:cNvPr id="9" name="Textbox4"/>
          <p:cNvSpPr txBox="1">
            <a:extLst>
              <a:ext uri="smNativeData">
                <pr:smNativeData xmlns:pr="smNativeData" val="SMDATA_13_Cq68XBMAAAAlAAAAEgAAAE0AAAAAkAAAAEgAAACQAAAASAAAAAAAAAAAAAAAAAAAAAEAAABQAAAAAAAAAAAA4D8AAAAAAADgPwAAAAAAAOA/AAAAAAAA4D8AAAAAAADgPwAAAAAAAOA/AAAAAAAA4D8AAAAAAADgPwAAAAAAAOA/AAAAAAAA4D8CAAAAjAAAAAEAAAAAAAAA/8y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JBycAMMAAAAEAAAAAAAAAAAAAAAAAAAAAAAAAAeAAAAaAAAAAAAAAAAAAAAAAAAAAAAAAAAAAAAECcAABAnAAAAAAAAAAAAAAAAAAAAAAAAAAAAAAAAAAAAAAAAAAAAABQAAAAAAAAAwMD/AAAAAABkAAAAMgAAAAAAAABkAAAAAAAAAH9/fwAKAAAAHwAAAFQAAAD/zJkA////AQAAAAAAAAAAAAAAAAAAAAAAAAAAAAAAAAAAAAAAAAAAAAAAAn9/fwCAgIADzMzMAMDA/wB/f38AAAAAAAAAAAAAAAAAAAAAAAAAAAAhAAAAGAAAABQAAAAAIQAAoBwAAPooAAChIAAAECAAACYAAAAIAAAA//////////8="/>
              </a:ext>
            </a:extLst>
          </p:cNvSpPr>
          <p:nvPr/>
        </p:nvSpPr>
        <p:spPr>
          <a:xfrm>
            <a:off x="5364480" y="4653280"/>
            <a:ext cx="1296670" cy="650875"/>
          </a:xfrm>
          <a:prstGeom prst="rect">
            <a:avLst/>
          </a:prstGeom>
          <a:solidFill>
            <a:srgbClr val="FFCC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3600"/>
              <a:t>0.07</a:t>
            </a:r>
            <a:endParaRPr sz="3600"/>
          </a:p>
        </p:txBody>
      </p:sp>
      <p:sp>
        <p:nvSpPr>
          <p:cNvPr id="10" name="Textbox5"/>
          <p:cNvSpPr txBox="1">
            <a:extLst>
              <a:ext uri="smNativeData">
                <pr:smNativeData xmlns:pr="smNativeData" val="SMDATA_13_Cq68XBMAAAAlAAAAEgAAAE0AAAAAkAAAAEgAAACQAAAASAAAAAAAAAAAAAAAAAAAAAEAAABQAAAAAAAAAAAA4D8AAAAAAADgPwAAAAAAAOA/AAAAAAAA4D8AAAAAAADgPwAAAAAAAOA/AAAAAAAA4D8AAAAAAADgPwAAAAAAAOA/AAAAAAAA4D8CAAAAjAAAAAEAAAAAAAAA/wD/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BAAAMAAAAEAAAAAAAAAAAAAAAAAAAAAAAAAAeAAAAaAAAAAAAAAAAAAAAAAAAAAAAAAAAAAAAECcAABAnAAAAAAAAAAAAAAAAAAAAAAAAAAAAAAAAAAAAAAAAAAAAABQAAAAAAAAAwMD/AAAAAABkAAAAMgAAAAAAAABkAAAAAAAAAH9/fwAKAAAAHwAAAFQAAAD/AP8A////AQAAAAAAAAAAAAAAAAAAAAAAAAAAAAAAAAAAAAAAAAAAAAAAAn9/fwCAgIADzMzMAMDA/wB/f38AAAAAAAAAAAAAAAAAAAAAAAAAAAAhAAAAGAAAABQAAAAXKAAAiRUAABEwAACKGQAAECAAACYAAAAIAAAA//////////8="/>
              </a:ext>
            </a:extLst>
          </p:cNvSpPr>
          <p:nvPr/>
        </p:nvSpPr>
        <p:spPr>
          <a:xfrm>
            <a:off x="6517005" y="3500755"/>
            <a:ext cx="1296670" cy="650875"/>
          </a:xfrm>
          <a:prstGeom prst="rect">
            <a:avLst/>
          </a:prstGeom>
          <a:solidFill>
            <a:srgbClr val="FF00FF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3600"/>
              <a:t>4000</a:t>
            </a:r>
            <a:endParaRPr sz="3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 advAuto="0"/>
      <p:bldP spid="6" grpId="0" animBg="1" advAuto="0"/>
      <p:bldP spid="7" grpId="0" animBg="1" advAuto="0"/>
      <p:bldP spid="8" grpId="0" animBg="1" advAuto="0"/>
      <p:bldP spid="9" grpId="0" animBg="1" advAuto="0"/>
      <p:bldP spid="10" grpId="0" animBg="1" advAuto="0"/>
    </p:bldLst>
    <p:extLst>
      <p:ext uri="smNativeData">
        <pr:smNativeData xmlns:pr="smNativeData" val="Cq68XAYAAAAFAAAA/f///wEAAAAMAAAABAAAAAAAAAAAAAAAAAAAAAgAAAD9////AQAAAAwAAAAEAAAAAAAAAAAAAAAAAAAACwAAAP3///8BAAAADAAAAAQAAAAAAAAAAAAAAAAAAAAOAAAA/f///wEAAAAMAAAABAAAAAAAAAAAAAAAAAAAABEAAAD9////AQAAAAwAAAAEAAAAAAAAAAAAAAAAAAAAFAAAAP3///8BAAAADAAAAAQAAAAAAAAAAAAAAAAAAAA="/>
      </p:ext>
    </p:extLst>
  </p:timing>
</p:sld>
</file>

<file path=ppt/slides/slide11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Area1"/>
          <p:cNvSpPr>
            <a:spLocks noGrp="1" noChangeArrowheads="1"/>
            <a:extLst>
              <a:ext uri="smNativeData">
                <pr:smNativeData xmlns:pr="smNativeData" val="SMDATA_13_Cq68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E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4EwAAXyYAAEA4AAAvKQAAAAAAACYAAAAIAAAAAQAAAAAAAAA="/>
              </a:ext>
            </a:extLst>
          </p:cNvSpPr>
          <p:nvPr>
            <p:ph type="ftr" sz="quarter" idx="11"/>
          </p:nvPr>
        </p:nvSpPr>
        <p:spPr>
          <a:xfrm>
            <a:off x="3124200" y="6237605"/>
            <a:ext cx="6019800" cy="45720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3" name="Textbox1"/>
          <p:cNvSpPr txBox="1">
            <a:extLst>
              <a:ext uri="smNativeData">
                <pr:smNativeData xmlns:pr="smNativeData" val="SMDATA_13_Cq68XBMAAAAlAAAAEgAAAE0AAAAAkAAAAEgAAACQAAAASAAAAAAAAAAAAAAAAAAAAAEAAABQAAAAAAAAAAAA4D8AAAAAAADgPwAAAAAAAOA/AAAAAAAA4D8AAAAAAADgPwAAAAAAAOA/AAAAAAAA4D8AAAAAAADgPwAAAAAAAOA/AAAAAAAA4D8CAAAAjAAAAAEAAAAAAAAA///M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DHbQMMAAAAEAAAAAAAAAAAAAAAAAAAAAAAAAAeAAAAaAAAAAAAAAAAAAAAAAAAAAAAAAAAAAAAECcAABAnAAAAAAAAAAAAAAAAAAAAAAAAAAAAAAAAAAAAAAAAAAAAABQAAAAAAAAAwMD/AAAAAABkAAAAMgAAAAAAAABkAAAAAAAAAH9/fwAKAAAAHwAAAFQAAAD//8wA////AQAAAAAAAAAAAAAAAAAAAAAAAAAAAAAAAAAAAAAAAAAAAAAAAn9/fwCAgIADzMzMAMDA/wB/f38AAAAAAAAAAAAAAAAAAAAAAAAAAAAhAAAAGAAAABQAAAAoBQAAJgUAAKAyAAAhGQAAECAAACYAAAAIAAAA//////////8="/>
              </a:ext>
            </a:extLst>
          </p:cNvSpPr>
          <p:nvPr/>
        </p:nvSpPr>
        <p:spPr>
          <a:xfrm>
            <a:off x="838200" y="836930"/>
            <a:ext cx="7391400" cy="3248025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  <a:buChar char="•"/>
            </a:pPr>
            <a:r>
              <a:rPr sz="2200"/>
              <a:t> Green cards to the front in order of size</a:t>
            </a:r>
            <a:endParaRPr sz="2200"/>
          </a:p>
          <a:p>
            <a:pPr>
              <a:spcBef>
                <a:spcPts val="525"/>
              </a:spcBef>
              <a:buChar char="•"/>
            </a:pPr>
            <a:r>
              <a:rPr sz="2200"/>
              <a:t> How do we move from left to right from pupil to pupil?</a:t>
            </a:r>
            <a:endParaRPr sz="2200"/>
          </a:p>
          <a:p>
            <a:pPr>
              <a:spcBef>
                <a:spcPts val="525"/>
              </a:spcBef>
              <a:buChar char="•"/>
            </a:pPr>
            <a:r>
              <a:rPr sz="2200"/>
              <a:t> Arrange the pupils by height – how do we move across now?</a:t>
            </a:r>
            <a:endParaRPr sz="2200"/>
          </a:p>
          <a:p>
            <a:pPr>
              <a:spcBef>
                <a:spcPts val="525"/>
              </a:spcBef>
              <a:buChar char="•"/>
            </a:pPr>
            <a:r>
              <a:rPr sz="2200"/>
              <a:t> How do we move back along from right to left?</a:t>
            </a:r>
            <a:endParaRPr sz="2200"/>
          </a:p>
          <a:p>
            <a:pPr>
              <a:spcBef>
                <a:spcPts val="525"/>
              </a:spcBef>
              <a:buChar char="•"/>
            </a:pPr>
            <a:r>
              <a:rPr sz="2200"/>
              <a:t> Pick a blue and a green card – how do you get from one     </a:t>
            </a:r>
            <a:endParaRPr sz="2200"/>
          </a:p>
          <a:p>
            <a:pPr>
              <a:spcBef>
                <a:spcPts val="525"/>
              </a:spcBef>
            </a:pPr>
            <a:r>
              <a:rPr sz="2200"/>
              <a:t>  number to the other</a:t>
            </a:r>
            <a:endParaRPr sz="2200"/>
          </a:p>
          <a:p>
            <a:pPr>
              <a:spcBef>
                <a:spcPts val="525"/>
              </a:spcBef>
              <a:buChar char="•"/>
            </a:pPr>
            <a:r>
              <a:rPr sz="2200"/>
              <a:t> Pick a person - say 60 who has this number x 10?</a:t>
            </a:r>
            <a:endParaRPr sz="2200"/>
          </a:p>
          <a:p>
            <a:pPr>
              <a:spcBef>
                <a:spcPts val="525"/>
              </a:spcBef>
              <a:buChar char="•"/>
            </a:pPr>
            <a:r>
              <a:rPr sz="2200"/>
              <a:t> Who has this number divided by 6 etc… </a:t>
            </a:r>
            <a:endParaRPr sz="2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  <p:extLst>
      <p:ext uri="smNativeData">
        <pr:smNativeData xmlns:pr="smNativeData" val="Cq68XAkAAAAFAAAA/v///wEAAAADAAAACgAAAAAAAAAAAAAAAAAAAAoAAAAAAAAAAQAAAAMAAAAKAAAAAAAAAAAAAAAAAAAADwAAAAEAAAABAAAAAwAAAAoAAAAAAAAAAAAAAAAAAAAUAAAAAgAAAAEAAAADAAAACgAAAAAAAAAAAAAAAAAAABkAAAADAAAAAQAAAAMAAAAKAAAAAAAAAAAAAAAAAAAAHgAAAAQAAAABAAAAAwAAAAoAAAAAAAAAAAAAAAAAAAAjAAAABQAAAAEAAAADAAAACgAAAAAAAAAAAAAAAAAAACgAAAAGAAAAAQAAAAMAAAAKAAAAAAAAAAAAAAAAAAAALQAAAAcAAAABAAAAAwAAAAoAAAAAAAAAAAAAAAAAAAA="/>
      </p:ext>
    </p:extLst>
  </p:timing>
</p:sld>
</file>

<file path=ppt/slides/slide12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Area1"/>
          <p:cNvSpPr>
            <a:spLocks noGrp="1" noChangeArrowheads="1"/>
            <a:extLst>
              <a:ext uri="smNativeData">
                <pr:smNativeData xmlns:pr="smNativeData" val="SMDATA_13_Cq68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4EwAAXyYAAEA4AAAvKQAAAAAAACYAAAAIAAAAAQAAAAAAAAA="/>
              </a:ext>
            </a:extLst>
          </p:cNvSpPr>
          <p:nvPr>
            <p:ph type="ftr" sz="quarter" idx="11"/>
          </p:nvPr>
        </p:nvSpPr>
        <p:spPr>
          <a:xfrm>
            <a:off x="3124200" y="6237605"/>
            <a:ext cx="6019800" cy="45720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3" name="Textbox3"/>
          <p:cNvSpPr txBox="1">
            <a:extLst>
              <a:ext uri="smNativeData">
                <pr:smNativeData xmlns:pr="smNativeData" val="SMDATA_13_Cq68XBMAAAAlAAAAEgAAAE0AAAAAkAAAAEgAAACQAAAASAAAAAAAAAAAAAAAAAAAAAEAAABQAAAAAAAAAAAA4D8AAAAAAADgPwAAAAAAAOA/AAAAAAAA4D8AAAAAAADgPwAAAAAAAOA/AAAAAAAA4D8AAAAAAADgPwAAAAAAAOA/AAAAAAAA4D8CAAAAjAAAAAEAAAAAAAAA///M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PkBAAAMAAAAEAAAAAAAAAAAAAAAAAAAAAAAAAAeAAAAaAAAAAAAAAAAAAAAAAAAAAAAAAAAAAAAECcAABAnAAAAAAAAAAAAAAAAAAAAAAAAAAAAAAAAAAAAAAAAAAAAABQAAAAAAAAAwMD/AAAAAABkAAAAMgAAAAAAAABkAAAAAAAAAH9/fwAKAAAAHwAAAFQAAAD//8wA////AQAAAAAAAAAAAAAAAAAAAAAAAAAAAAAAAAAAAAAAAAAAAAAAAn9/fwCAgIADzMzMAMDA/wB/f38AAAAAAAAAAAAAAAAAAAAAAAAAAAAhAAAAGAAAABQAAAAXBQAAQgQAAI8yAADiBwAAECAAACYAAAAIAAAA//////////8="/>
              </a:ext>
            </a:extLst>
          </p:cNvSpPr>
          <p:nvPr/>
        </p:nvSpPr>
        <p:spPr>
          <a:xfrm>
            <a:off x="827405" y="692150"/>
            <a:ext cx="7391400" cy="589280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3200"/>
              <a:t>Calculations</a:t>
            </a:r>
            <a:endParaRPr sz="3200"/>
          </a:p>
        </p:txBody>
      </p:sp>
      <p:sp>
        <p:nvSpPr>
          <p:cNvPr id="4" name="Textbox2"/>
          <p:cNvSpPr txBox="1">
            <a:extLst>
              <a:ext uri="smNativeData">
                <pr:smNativeData xmlns:pr="smNativeData" val="SMDATA_13_Cq68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XBQAAsQgAALcyAABeEwAAECAAACYAAAAIAAAA//////////8="/>
              </a:ext>
            </a:extLst>
          </p:cNvSpPr>
          <p:nvPr/>
        </p:nvSpPr>
        <p:spPr>
          <a:xfrm>
            <a:off x="827405" y="1412875"/>
            <a:ext cx="7416800" cy="17354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t>Write some of the calculations we have been discussing on pieces of paper and collect them in.</a:t>
            </a:r>
          </a:p>
          <a:p>
            <a:pPr>
              <a:spcBef>
                <a:spcPts val="1440"/>
              </a:spcBef>
            </a:pPr>
            <a:r>
              <a:t>Read out the calculation and see who has the number on their card (if anyone)</a:t>
            </a:r>
          </a:p>
        </p:txBody>
      </p:sp>
      <p:sp>
        <p:nvSpPr>
          <p:cNvPr id="5" name="Textbox1"/>
          <p:cNvSpPr txBox="1">
            <a:extLst>
              <a:ext uri="smNativeData">
                <pr:smNativeData xmlns:pr="smNativeData" val="SMDATA_13_Cq68XBMAAAAlAAAAEgAAAE0AAAAAkAAAAEgAAACQAAAASAAAAAAAAAAAAAAAAAAAAAEAAABQAAAAAAAAAAAA4D8AAAAAAADgPwAAAAAAAOA/AAAAAAAA4D8AAAAAAADgPwAAAAAAAOA/AAAAAAAA4D8AAAAAAADgPwAAAAAAAOA/AAAAAAAA4D8CAAAAjAAAAAEAAAAAAAAA/8zM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AAAAAMAAAAEAAAAAAAAAAAAAAAAAAAAAAAAAAeAAAAaAAAAAAAAAAAAAAAAAAAAAAAAAAAAAAAECcAABAnAAAAAAAAAAAAAAAAAAAAAAAAAAAAAAAAAAAAAAAAAAAAABQAAAAAAAAAwMD/AAAAAABkAAAAMgAAAAAAAABkAAAAAAAAAH9/fwAKAAAAHwAAAFQAAAD/zMwA////AQAAAAAAAAAAAAAAAAAAAAAAAAAAAAAAAAAAAAAAAAAAAAAAAn9/fwCAgIADzMzMAMDA/wB/f38AAAAAAAAAAAAAAAAAAAAAAAAAAAAhAAAAGAAAABQAAABOBwAAbBYAAO4RAABtGgAAECAAACYAAAAIAAAA//////////8="/>
              </a:ext>
            </a:extLst>
          </p:cNvSpPr>
          <p:nvPr/>
        </p:nvSpPr>
        <p:spPr>
          <a:xfrm rot="487805">
            <a:off x="1187450" y="3644900"/>
            <a:ext cx="1727200" cy="650875"/>
          </a:xfrm>
          <a:prstGeom prst="rect">
            <a:avLst/>
          </a:prstGeom>
          <a:solidFill>
            <a:srgbClr val="FFCCCC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3600"/>
              <a:t>0.2 x 10</a:t>
            </a:r>
            <a:endParaRPr sz="3600"/>
          </a:p>
        </p:txBody>
      </p:sp>
      <p:sp>
        <p:nvSpPr>
          <p:cNvPr id="6" name="Textbox4"/>
          <p:cNvSpPr txBox="1">
            <a:extLst>
              <a:ext uri="smNativeData">
                <pr:smNativeData xmlns:pr="smNativeData" val="SMDATA_13_Cq68XBMAAAAlAAAAEgAAAE0AAAAAkAAAAEgAAACQAAAASAAAAAAAAAAAAAAAAAAAAAEAAABQAAAAAAAAAAAA4D8AAAAAAADgPwAAAAAAAOA/AAAAAAAA4D8AAAAAAADgPwAAAAAAAOA/AAAAAAAA4D8AAAAAAADgPwAAAAAAAOA/AAAAAAAA4D8CAAAAjAAAAAEAAAAAAAAA/8zM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zMwA////AQAAAAAAAAAAAAAAAAAAAAAAAAAAAAAAAAAAAAAAAAAAAAAAAn9/fwCAgIADzMzMAMDA/wB/f38AAAAAAAAAAAAAAAAAAAAAAAAAAAAhAAAAGAAAABQAAABBFwAAbBYAAOEhAABtGgAAECAAACYAAAAIAAAA//////////8="/>
              </a:ext>
            </a:extLst>
          </p:cNvSpPr>
          <p:nvPr/>
        </p:nvSpPr>
        <p:spPr>
          <a:xfrm rot="21079049">
            <a:off x="3780155" y="3644900"/>
            <a:ext cx="1727200" cy="650875"/>
          </a:xfrm>
          <a:prstGeom prst="rect">
            <a:avLst/>
          </a:prstGeom>
          <a:solidFill>
            <a:srgbClr val="FFCCCC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3600"/>
              <a:t>6 </a:t>
            </a:r>
            <a:r>
              <a:rPr sz="3600">
                <a:latin typeface="Arial" pitchFamily="1" charset="0"/>
                <a:ea typeface="Arial" pitchFamily="1" charset="0"/>
                <a:cs typeface="Arial" pitchFamily="1" charset="0"/>
              </a:rPr>
              <a:t>÷</a:t>
            </a:r>
            <a:r>
              <a:rPr sz="3600"/>
              <a:t> 100</a:t>
            </a:r>
            <a:endParaRPr sz="3600"/>
          </a:p>
        </p:txBody>
      </p:sp>
      <p:sp>
        <p:nvSpPr>
          <p:cNvPr id="7" name="Textbox7"/>
          <p:cNvSpPr txBox="1">
            <a:extLst>
              <a:ext uri="smNativeData">
                <pr:smNativeData xmlns:pr="smNativeData" val="SMDATA_13_Cq68XBMAAAAlAAAAEgAAAE0AAAAAkAAAAEgAAACQAAAASAAAAAAAAAAAAAAAAAAAAAEAAABQAAAAAAAAAAAA4D8AAAAAAADgPwAAAAAAAOA/AAAAAAAA4D8AAAAAAADgPwAAAAAAAOA/AAAAAAAA4D8AAAAAAADgPwAAAAAAAOA/AAAAAAAA4D8CAAAAjAAAAAEAAAAAAAAA/8zM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DUlFDUMAAAAEAAAAAAAAAAAAAAAAAAAAAAAAAAeAAAAaAAAAAAAAAAAAAAAAAAAAAAAAAAAAAAAECcAABAnAAAAAAAAAAAAAAAAAAAAAAAAAAAAAAAAAAAAAAAAAAAAABQAAAAAAAAAwMD/AAAAAABkAAAAMgAAAAAAAABkAAAAAAAAAH9/fwAKAAAAHwAAAFQAAAD/zMwA////AQAAAAAAAAAAAAAAAAAAAAAAAAAAAAAAAAAAAAAAAAAAAAAAAn9/fwCAgIADzMzMAMDA/wB/f38AAAAAAAAAAAAAAAAAAAAAAAAAAAAhAAAAGAAAABQAAAAuDAAA9B0AAJUYAAD1IQAAECAAACYAAAAIAAAA//////////8="/>
              </a:ext>
            </a:extLst>
          </p:cNvSpPr>
          <p:nvPr/>
        </p:nvSpPr>
        <p:spPr>
          <a:xfrm rot="239228">
            <a:off x="1979930" y="4869180"/>
            <a:ext cx="2016125" cy="650875"/>
          </a:xfrm>
          <a:prstGeom prst="rect">
            <a:avLst/>
          </a:prstGeom>
          <a:solidFill>
            <a:srgbClr val="FFCCCC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3600"/>
              <a:t>700 </a:t>
            </a:r>
            <a:r>
              <a:rPr sz="3600">
                <a:latin typeface="Arial" pitchFamily="1" charset="0"/>
                <a:ea typeface="Arial" pitchFamily="1" charset="0"/>
                <a:cs typeface="Arial" pitchFamily="1" charset="0"/>
              </a:rPr>
              <a:t>÷</a:t>
            </a:r>
            <a:r>
              <a:rPr sz="3600"/>
              <a:t> 10</a:t>
            </a:r>
            <a:r>
              <a:rPr sz="3600" baseline="40000"/>
              <a:t>3</a:t>
            </a:r>
            <a:endParaRPr sz="3600" baseline="40000"/>
          </a:p>
        </p:txBody>
      </p:sp>
      <p:sp>
        <p:nvSpPr>
          <p:cNvPr id="8" name="Textbox6"/>
          <p:cNvSpPr txBox="1">
            <a:extLst>
              <a:ext uri="smNativeData">
                <pr:smNativeData xmlns:pr="smNativeData" val="SMDATA_13_Cq68XBMAAAAlAAAAEgAAAE0AAAAAkAAAAEgAAACQAAAASAAAAAAAAAAAAAAAAAAAAAEAAABQAAAAAAAAAAAA4D8AAAAAAADgPwAAAAAAAOA/AAAAAAAA4D8AAAAAAADgPwAAAAAAAOA/AAAAAAAA4D8AAAAAAADgPwAAAAAAAOA/AAAAAAAA4D8CAAAAjAAAAAEAAAAAAAAA/8zM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KCQcwMMAAAAEAAAAAAAAAAAAAAAAAAAAAAAAAAeAAAAaAAAAAAAAAAAAAAAAAAAAAAAAAAAAAAAECcAABAnAAAAAAAAAAAAAAAAAAAAAAAAAAAAAAAAAAAAAAAAAAAAABQAAAAAAAAAwMD/AAAAAABkAAAAMgAAAAAAAABkAAAAAAAAAH9/fwAKAAAAHwAAAFQAAAD/zMwA////AQAAAAAAAAAAAAAAAAAAAAAAAAAAAAAAAAAAAAAAAAAAAAAAAn9/fwCAgIADzMzMAMDA/wB/f38AAAAAAAAAAAAAAAAAAAAAAAAAAAAhAAAAGAAAABQAAAC8HgAAsh4AAMwsAACzIgAAECAAACYAAAAIAAAA//////////8="/>
              </a:ext>
            </a:extLst>
          </p:cNvSpPr>
          <p:nvPr/>
        </p:nvSpPr>
        <p:spPr>
          <a:xfrm rot="622222">
            <a:off x="4996180" y="4989830"/>
            <a:ext cx="2286000" cy="650875"/>
          </a:xfrm>
          <a:prstGeom prst="rect">
            <a:avLst/>
          </a:prstGeom>
          <a:solidFill>
            <a:srgbClr val="FFCCCC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3600"/>
              <a:t>0.07 </a:t>
            </a:r>
            <a:r>
              <a:rPr sz="3600">
                <a:latin typeface="Arial" pitchFamily="1" charset="0"/>
                <a:ea typeface="Arial" pitchFamily="1" charset="0"/>
                <a:cs typeface="Arial" pitchFamily="1" charset="0"/>
              </a:rPr>
              <a:t>x</a:t>
            </a:r>
            <a:r>
              <a:rPr sz="3600"/>
              <a:t> 10</a:t>
            </a:r>
            <a:r>
              <a:rPr sz="3600" baseline="40000"/>
              <a:t>5</a:t>
            </a:r>
            <a:endParaRPr sz="3600" baseline="40000"/>
          </a:p>
        </p:txBody>
      </p:sp>
      <p:sp>
        <p:nvSpPr>
          <p:cNvPr id="9" name="Textbox5"/>
          <p:cNvSpPr txBox="1">
            <a:extLst>
              <a:ext uri="smNativeData">
                <pr:smNativeData xmlns:pr="smNativeData" val="SMDATA_13_Cq68XBMAAAAlAAAAEgAAAE0AAAAAkAAAAEgAAACQAAAASAAAAAAAAAAAAAAAAAAAAAEAAABQAAAAAAAAAAAA4D8AAAAAAADgPwAAAAAAAOA/AAAAAAAA4D8AAAAAAADgPwAAAAAAAOA/AAAAAAAA4D8AAAAAAADgPwAAAAAAAOA/AAAAAAAA4D8CAAAAjAAAAAEAAAAAAAAA/8zM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Cu2AIMAAAAEAAAAAAAAAAAAAAAAAAAAAAAAAAeAAAAaAAAAAAAAAAAAAAAAAAAAAAAAAAAAAAAECcAABAnAAAAAAAAAAAAAAAAAAAAAAAAAAAAAAAAAAAAAAAAAAAAABQAAAAAAAAAwMD/AAAAAABkAAAAMgAAAAAAAABkAAAAAAAAAH9/fwAKAAAAHwAAAFQAAAD/zMwA////AQAAAAAAAAAAAAAAAAAAAAAAAAAAAAAAAAAAAAAAAAAAAAAAAn9/fwCAgIADzMzMAMDA/wB/f38AAAAAAAAAAAAAAAAAAAAAAAAAAAAhAAAAGAAAABQAAABQJgAAUBcAAEYyAABRGwAAECAAACYAAAAIAAAA//////////8="/>
              </a:ext>
            </a:extLst>
          </p:cNvSpPr>
          <p:nvPr/>
        </p:nvSpPr>
        <p:spPr>
          <a:xfrm>
            <a:off x="6228080" y="3789680"/>
            <a:ext cx="1944370" cy="650875"/>
          </a:xfrm>
          <a:prstGeom prst="rect">
            <a:avLst/>
          </a:prstGeom>
          <a:solidFill>
            <a:srgbClr val="FFCCCC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3600"/>
              <a:t>90 </a:t>
            </a:r>
            <a:r>
              <a:rPr sz="3600">
                <a:latin typeface="Arial" pitchFamily="1" charset="0"/>
                <a:ea typeface="Arial" pitchFamily="1" charset="0"/>
                <a:cs typeface="Arial" pitchFamily="1" charset="0"/>
              </a:rPr>
              <a:t>x</a:t>
            </a:r>
            <a:r>
              <a:rPr sz="3600"/>
              <a:t> 100</a:t>
            </a:r>
            <a:endParaRPr sz="3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 advAuto="0"/>
      <p:bldP spid="6" grpId="0" animBg="1" advAuto="0"/>
      <p:bldP spid="7" grpId="0" animBg="1" advAuto="0"/>
      <p:bldP spid="8" grpId="0" animBg="1" advAuto="0"/>
      <p:bldP spid="9" grpId="0" animBg="1" advAuto="0"/>
    </p:bldLst>
    <p:extLst>
      <p:ext uri="smNativeData">
        <pr:smNativeData xmlns:pr="smNativeData" val="Cq68XAUAAAAFAAAA/f///wEAAAAMAAAABAAAAAAAAAAAAAAAAAAAAAgAAAD9////AQAAAAwAAAAEAAAAAAAAAAAAAAAAAAAACwAAAP3///8BAAAADAAAAAQAAAAAAAAAAAAAAAAAAAAOAAAA/f///wEAAAAMAAAABAAAAAAAAAAAAAAAAAAAABEAAAD9////AQAAAAwAAAAEAAAAAAAAAAAAAAAAAAAA"/>
      </p:ext>
    </p:extLst>
  </p:timing>
</p:sld>
</file>

<file path=ppt/slides/slide13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Area1"/>
          <p:cNvSpPr>
            <a:spLocks noGrp="1" noChangeArrowheads="1"/>
            <a:extLst>
              <a:ext uri="smNativeData">
                <pr:smNativeData xmlns:pr="smNativeData" val="SMDATA_13_Cq68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PtA+0M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4EwAAXyYAAEA4AAAvKQAAAAAAACYAAAAIAAAAAQAAAAAAAAA="/>
              </a:ext>
            </a:extLst>
          </p:cNvSpPr>
          <p:nvPr>
            <p:ph type="ftr" sz="quarter" idx="11"/>
          </p:nvPr>
        </p:nvSpPr>
        <p:spPr>
          <a:xfrm>
            <a:off x="3124200" y="6237605"/>
            <a:ext cx="6019800" cy="45720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3" name="SlideTitle1"/>
          <p:cNvSpPr>
            <a:spLocks noGrp="1" noChangeArrowheads="1"/>
            <a:extLst>
              <a:ext uri="smNativeData">
                <pr:smNativeData xmlns:pr="smNativeData" val="SMDATA_13_Cq68XBMAAAAlAAAAZA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QjDQs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4BAAAWAIAAAg0AABgCQAAEAAAACYAAAAIAAAAAQAAAAAAAAA="/>
              </a:ext>
            </a:extLst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/>
            <a:r>
              <a:t>Developing Problems</a:t>
            </a:r>
          </a:p>
        </p:txBody>
      </p:sp>
      <p:sp>
        <p:nvSpPr>
          <p:cNvPr id="4" name="Textbox1"/>
          <p:cNvSpPr txBox="1">
            <a:extLst>
              <a:ext uri="smNativeData">
                <pr:smNativeData xmlns:pr="smNativeData" val="SMDATA_13_Cq68XBMAAAAlAAAAEgAAAE0AAAAAkAAAAEgAAACQAAAASAAAAAAAAAAAAAAAAAAAAAEAAABQAAAAAAAAAAAA4D8AAAAAAADgPwAAAAAAAOA/AAAAAAAA4D8AAAAAAADgPwAAAAAAAOA/AAAAAAAA4D8AAAAAAADgPwAAAAAAAOA/AAAAAAAA4D8CAAAAjAAAAAEAAAAAAAAA///M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8wA////AQAAAAAAAAAAAAAAAAAAAAAAAAAAAAAAAAAAAAAAAAAAAAAAAn9/fwCAgIADzMzMAMDA/wB/f38AAAAAAAAAAAAAAAAAAAAAAAAAAAAhAAAAGAAAABQAAAAoBQAAYAkAAKAyAAA/DAAAECAAACYAAAAIAAAA//////////8="/>
              </a:ext>
            </a:extLst>
          </p:cNvSpPr>
          <p:nvPr/>
        </p:nvSpPr>
        <p:spPr>
          <a:xfrm>
            <a:off x="838200" y="1524000"/>
            <a:ext cx="7391400" cy="466725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t>Fill in the missing numbers</a:t>
            </a:r>
          </a:p>
        </p:txBody>
      </p:sp>
      <p:pic>
        <p:nvPicPr>
          <p:cNvPr id="5" name="Picture1"/>
          <p:cNvPicPr>
            <a:extLst>
              <a:ext uri="smNativeData">
                <pr:smNativeData xmlns:pr="smNativeData" val="SMDATA_15_Cq68XBMAAAAlAAAAEQ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cAAAA4AAAAAAAAAAAAAAAAAAAA////AAAAAAAAAAAAAAAAAAAAAAAAAAAAAAAAAAAAAABkAAAAZAAAAAAAAAAjAAAABAAAAGQAAAAXAAAAFAAAAAAAAAAAAAAA/38AAP9/AAAAAAAACQAAAAQAAAAAMQAADAAAABAAAAAAAAAAAAAAAAAAAAAAAAAAHgAAAGgAAAAAAAAAAAAAAAAAAAAAAAAAAAAAABAnAAAQJwAAAAAAAAAAAAAAAAAAAAAAAAAAAAAAAAAAAAAAAAAAAAAUAAAAAAAAAMDA/wAAAAAAZAAAADIAAAAAAAAAZAAAAAAAAAB/f38ACgAAAB8AAABUAAAAAMyZBf///wEAAAAAAAAAAAAAAAAAAAAAAAAAAAAAAAAAAAAAAAAAAAAAAAJ/f38AgICAA8zMzADAwP8Af39/AAAAAAAAAAAAAAAAAP///wAAAAAAIQAAABgAAAAUAAAAyAoAAJgNAADwLQAAwh8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2209800"/>
            <a:ext cx="5715000" cy="2952750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Area1"/>
          <p:cNvSpPr>
            <a:spLocks noGrp="1" noChangeArrowheads="1"/>
            <a:extLst>
              <a:ext uri="smNativeData">
                <pr:smNativeData xmlns:pr="smNativeData" val="SMDATA_13_Cq68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4EwAAXyYAAEA4AAAvKQAAAAAAACYAAAAIAAAAAQAAAAAAAAA="/>
              </a:ext>
            </a:extLst>
          </p:cNvSpPr>
          <p:nvPr>
            <p:ph type="ftr" sz="quarter" idx="11"/>
          </p:nvPr>
        </p:nvSpPr>
        <p:spPr>
          <a:xfrm>
            <a:off x="3124200" y="6237605"/>
            <a:ext cx="6019800" cy="45720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3" name="SlideTitle1"/>
          <p:cNvSpPr>
            <a:spLocks noGrp="1" noChangeArrowheads="1"/>
            <a:extLst>
              <a:ext uri="smNativeData">
                <pr:smNativeData xmlns:pr="smNativeData" val="SMDATA_13_Cq68XBMAAAAlAAAAZA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Cu2AI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4BAAAWAIAAAg0AABgCQAAEAAAACYAAAAIAAAAAQAAAAAAAAA="/>
              </a:ext>
            </a:extLst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/>
            <a:r>
              <a:t>Developing Problems</a:t>
            </a:r>
          </a:p>
        </p:txBody>
      </p:sp>
      <p:sp>
        <p:nvSpPr>
          <p:cNvPr id="4" name="Textbox1"/>
          <p:cNvSpPr txBox="1">
            <a:extLst>
              <a:ext uri="smNativeData">
                <pr:smNativeData xmlns:pr="smNativeData" val="SMDATA_13_Cq68XBMAAAAlAAAAEgAAAE0AAAAAkAAAAEgAAACQAAAASAAAAAAAAAAAAAAAAAAAAAEAAABQAAAAAAAAAAAA4D8AAAAAAADgPwAAAAAAAOA/AAAAAAAA4D8AAAAAAADgPwAAAAAAAOA/AAAAAAAA4D8AAAAAAADgPwAAAAAAAOA/AAAAAAAA4D8CAAAAjAAAAAEAAAAAAAAA///M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8wA////AQAAAAAAAAAAAAAAAAAAAAAAAAAAAAAAAAAAAAAAAAAAAAAAAn9/fwCAgIADzMzMAMDA/wB/f38AAAAAAAAAAAAAAAAAAAAAAAAAAAAhAAAAGAAAABQAAAAoBQAAYAkAAKAyAAA/DAAAECAAACYAAAAIAAAA//////////8="/>
              </a:ext>
            </a:extLst>
          </p:cNvSpPr>
          <p:nvPr/>
        </p:nvSpPr>
        <p:spPr>
          <a:xfrm>
            <a:off x="838200" y="1524000"/>
            <a:ext cx="7391400" cy="466725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t>Fill in the missing operations</a:t>
            </a:r>
          </a:p>
        </p:txBody>
      </p:sp>
      <p:pic>
        <p:nvPicPr>
          <p:cNvPr id="5" name="Picture1"/>
          <p:cNvPicPr>
            <a:extLst>
              <a:ext uri="smNativeData">
                <pr:smNativeData xmlns:pr="smNativeData" val="SMDATA_15_Cq68XBMAAAAlAAAAEQ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AMyZBf///wEAAAAAAAAAAAAAAAAAAAAAAAAAAAAAAAAAAAAAAAAAAAAAAAJ/f38AgICAA8zMzADAwP8Af39/AAAAAAAAAAAAAAAAAP///wAAAAAAIQAAABgAAAAUAAAA2AkAACANAAB4LQAA+SI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2133600"/>
            <a:ext cx="5791200" cy="355155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6" name="Rectangle2"/>
          <p:cNvSpPr>
            <a:extLst>
              <a:ext uri="smNativeData">
                <pr:smNativeData xmlns:pr="smNativeData" val="SMDATA_13_Cq68XBMAAAAlAAAAZAAAAA0AAAAAkAAAAEgAAACQAAAASAAAAAAAAAABAAAAAAAAAAEAAABQAAAAAAAAAAAA4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E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C9CwAAGBUAANAWAABMGwAAEAAAACYAAAAIAAAA//////////8="/>
              </a:ext>
            </a:extLst>
          </p:cNvSpPr>
          <p:nvPr/>
        </p:nvSpPr>
        <p:spPr>
          <a:xfrm>
            <a:off x="1908175" y="3429000"/>
            <a:ext cx="1800225" cy="100838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7" name="Rectangle1"/>
          <p:cNvSpPr>
            <a:extLst>
              <a:ext uri="smNativeData">
                <pr:smNativeData xmlns:pr="smNativeData" val="SMDATA_13_Cq68XBMAAAAlAAAAZAAAAA0AAAAAkAAAAEgAAACQAAAASAAAAAAAAAABAAAAAAAAAAEAAABQAAAAAAAAAAAA4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KwC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CPIAAAGBUAAKIrAABMGwAAEAAAACYAAAAIAAAA//////////8="/>
              </a:ext>
            </a:extLst>
          </p:cNvSpPr>
          <p:nvPr/>
        </p:nvSpPr>
        <p:spPr>
          <a:xfrm>
            <a:off x="5292725" y="3429000"/>
            <a:ext cx="1800225" cy="100838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down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6" grpId="0" animBg="1" advAuto="0"/>
      <p:bldP spid="7" grpId="0" animBg="1" advAuto="0"/>
    </p:bldLst>
    <p:extLst>
      <p:ext uri="smNativeData">
        <pr:smNativeData xmlns:pr="smNativeData" val="Cq68XAIAAAAFAAAA/f///wIAAAAFAAAACgAAAAAAAAAAAAAAAAAAAAsAAAD9////AgAAAAUAAAAKAAAAAAAAAAAAAAAAAAAA"/>
      </p:ext>
    </p:extLst>
  </p:timing>
</p:sld>
</file>

<file path=ppt/slides/slide15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Area1"/>
          <p:cNvSpPr>
            <a:spLocks noGrp="1" noChangeArrowheads="1"/>
            <a:extLst>
              <a:ext uri="smNativeData">
                <pr:smNativeData xmlns:pr="smNativeData" val="SMDATA_13_Cq68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4EwAAXyYAAEA4AAAvKQAAAAAAACYAAAAIAAAAAQAAAAAAAAA="/>
              </a:ext>
            </a:extLst>
          </p:cNvSpPr>
          <p:nvPr>
            <p:ph type="ftr" sz="quarter" idx="11"/>
          </p:nvPr>
        </p:nvSpPr>
        <p:spPr>
          <a:xfrm>
            <a:off x="3124200" y="6237605"/>
            <a:ext cx="6019800" cy="45720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3" name="SlideTitle1"/>
          <p:cNvSpPr>
            <a:spLocks noGrp="1" noChangeArrowheads="1"/>
            <a:extLst>
              <a:ext uri="smNativeData">
                <pr:smNativeData xmlns:pr="smNativeData" val="SMDATA_13_Cq68XBMAAAAlAAAAZA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4BAAAWAIAAAg0AABgCQAAEAAAACYAAAAIAAAAAQAAAAAAAAA="/>
              </a:ext>
            </a:extLst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/>
            <a:r>
              <a:t>Developing Problems</a:t>
            </a:r>
          </a:p>
        </p:txBody>
      </p:sp>
      <p:sp>
        <p:nvSpPr>
          <p:cNvPr id="4" name="Textbox1"/>
          <p:cNvSpPr txBox="1">
            <a:extLst>
              <a:ext uri="smNativeData">
                <pr:smNativeData xmlns:pr="smNativeData" val="SMDATA_13_Cq68XBMAAAAlAAAAEgAAAE0AAAAAkAAAAEgAAACQAAAASAAAAAAAAAAAAAAAAAAAAAEAAABQAAAAAAAAAAAA4D8AAAAAAADgPwAAAAAAAOA/AAAAAAAA4D8AAAAAAADgPwAAAAAAAOA/AAAAAAAA4D8AAAAAAADgPwAAAAAAAOA/AAAAAAAA4D8CAAAAjAAAAAEAAAAAAAAA///M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8wA////AQAAAAAAAAAAAAAAAAAAAAAAAAAAAAAAAAAAAAAAAAAAAAAAAn9/fwCAgIADzMzMAMDA/wB/f38AAAAAAAAAAAAAAAAAAAAAAAAAAAAhAAAAGAAAABQAAAAoBQAAYAkAAKAyAAA/DAAAECAAACYAAAAIAAAA//////////8="/>
              </a:ext>
            </a:extLst>
          </p:cNvSpPr>
          <p:nvPr/>
        </p:nvSpPr>
        <p:spPr>
          <a:xfrm>
            <a:off x="838200" y="1524000"/>
            <a:ext cx="7391400" cy="466725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t>Extend to involve more than 1 significant figure</a:t>
            </a:r>
          </a:p>
        </p:txBody>
      </p:sp>
      <p:pic>
        <p:nvPicPr>
          <p:cNvPr id="5" name="Picture1"/>
          <p:cNvPicPr>
            <a:extLst>
              <a:ext uri="smNativeData">
                <pr:smNativeData xmlns:pr="smNativeData" val="SMDATA_15_Cq68XBMAAAAlAAAAEQ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AMyZBf///wEAAAAAAAAAAAAAAAAAAAAAAAAAAAAAAAAAAAAAAAAAAAAAAAJ/f38AgICAA8zMzADAwP8Af39/AAAAAAAAAAAAAAAAAP///wAAAAAAIQAAABgAAAAUAAAAuAsAACANAAAALQAAHyI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2133600"/>
            <a:ext cx="5410200" cy="3413125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Area1"/>
          <p:cNvSpPr>
            <a:spLocks noGrp="1" noChangeArrowheads="1"/>
            <a:extLst>
              <a:ext uri="smNativeData">
                <pr:smNativeData xmlns:pr="smNativeData" val="SMDATA_13_Cq68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I8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4EwAAXyYAAEA4AAAvKQAAAAAAACYAAAAIAAAAAQAAAAAAAAA="/>
              </a:ext>
            </a:extLst>
          </p:cNvSpPr>
          <p:nvPr>
            <p:ph type="ftr" sz="quarter" idx="11"/>
          </p:nvPr>
        </p:nvSpPr>
        <p:spPr>
          <a:xfrm>
            <a:off x="3124200" y="6237605"/>
            <a:ext cx="6019800" cy="457200"/>
          </a:xfrm>
        </p:spPr>
        <p:txBody>
          <a:bodyPr/>
          <a:lstStyle/>
          <a:p>
            <a:pPr/>
            <a:r>
              <a:t/>
            </a:r>
          </a:p>
        </p:txBody>
      </p:sp>
      <p:graphicFrame>
        <p:nvGraphicFramePr>
          <p:cNvPr id="3" name="Object1"/>
          <p:cNvGraphicFramePr>
            <a:graphicFrameLocks noGrp="1"/>
          </p:cNvGraphicFramePr>
          <p:nvPr/>
        </p:nvGraphicFramePr>
        <p:xfrm>
          <a:off x="684530" y="765175"/>
          <a:ext cx="7775575" cy="4968875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864235"/>
                <a:gridCol w="863600"/>
                <a:gridCol w="864235"/>
                <a:gridCol w="863600"/>
                <a:gridCol w="864235"/>
                <a:gridCol w="863600"/>
                <a:gridCol w="864235"/>
                <a:gridCol w="863600"/>
                <a:gridCol w="864235"/>
              </a:tblGrid>
              <a:tr h="711200"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2400"/>
                        <a:t>1000</a:t>
                      </a:r>
                      <a:endParaRPr sz="2400"/>
                    </a:p>
                  </a:txBody>
                  <a:tcPr anchor="ctr" marL="91440" marR="45720" marT="91440" marB="45720">
                    <a:lnL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2400"/>
                        <a:t>2000</a:t>
                      </a:r>
                      <a:endParaRPr sz="2400"/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2400"/>
                        <a:t>3000</a:t>
                      </a:r>
                      <a:endParaRPr sz="2400"/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2400"/>
                        <a:t>4000</a:t>
                      </a:r>
                      <a:endParaRPr sz="2400"/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2400"/>
                        <a:t>5000</a:t>
                      </a:r>
                      <a:endParaRPr sz="2400"/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2400"/>
                        <a:t>6000</a:t>
                      </a:r>
                      <a:endParaRPr sz="2400"/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2400"/>
                        <a:t>7000</a:t>
                      </a:r>
                      <a:endParaRPr sz="2400"/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2400"/>
                        <a:t>8000</a:t>
                      </a:r>
                      <a:endParaRPr sz="2400"/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2400"/>
                        <a:t>9000</a:t>
                      </a:r>
                      <a:endParaRPr sz="2400"/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="" xmlns:pr="smNativeData" dt="1555869194" type="min" val="711200"/>
                  </a:ext>
                </a:extLst>
              </a:tr>
              <a:tr h="707390"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100</a:t>
                      </a:r>
                    </a:p>
                  </a:txBody>
                  <a:tcPr anchor="ctr" marL="91440" marR="45720" marT="91440" marB="45720">
                    <a:lnL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200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300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400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500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600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700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800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900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="" xmlns:pr="smNativeData" dt="1555869194" type="min" val="707390"/>
                  </a:ext>
                </a:extLst>
              </a:tr>
              <a:tr h="711200"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10</a:t>
                      </a:r>
                    </a:p>
                  </a:txBody>
                  <a:tcPr anchor="ctr" marL="91440" marR="45720" marT="91440" marB="45720">
                    <a:lnL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20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30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40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50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60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70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80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90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="" xmlns:pr="smNativeData" dt="1555869194" type="min" val="711200"/>
                  </a:ext>
                </a:extLst>
              </a:tr>
              <a:tr h="709295"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1</a:t>
                      </a:r>
                    </a:p>
                  </a:txBody>
                  <a:tcPr anchor="ctr" marL="91440" marR="45720" marT="91440" marB="45720">
                    <a:lnL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2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3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4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5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6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7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8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9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="" xmlns:pr="smNativeData" dt="1555869194" type="min" val="709295"/>
                  </a:ext>
                </a:extLst>
              </a:tr>
              <a:tr h="711200"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0.1</a:t>
                      </a:r>
                    </a:p>
                  </a:txBody>
                  <a:tcPr anchor="ctr" marL="91440" marR="45720" marT="91440" marB="45720">
                    <a:lnL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0.2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0.3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0.4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0.5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0.6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0.7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0.8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0.9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="" xmlns:pr="smNativeData" dt="1555869194" type="min" val="711200"/>
                  </a:ext>
                </a:extLst>
              </a:tr>
              <a:tr h="707390"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0.01</a:t>
                      </a:r>
                    </a:p>
                  </a:txBody>
                  <a:tcPr anchor="ctr" marL="91440" marR="45720" marT="91440" marB="45720">
                    <a:lnL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0.02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0.03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0.04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0.05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0.06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0.07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0.08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0.09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="" xmlns:pr="smNativeData" dt="1555869194" type="min" val="707390"/>
                  </a:ext>
                </a:extLst>
              </a:tr>
              <a:tr h="711200"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2000"/>
                        <a:t>0.001</a:t>
                      </a:r>
                      <a:endParaRPr sz="2000"/>
                    </a:p>
                  </a:txBody>
                  <a:tcPr anchor="ctr" marL="91440" marR="45720" marT="91440" marB="45720">
                    <a:lnL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2000"/>
                        <a:t>0.002</a:t>
                      </a:r>
                      <a:endParaRPr sz="2000"/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2000"/>
                        <a:t>0.003</a:t>
                      </a:r>
                      <a:endParaRPr sz="2000"/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2000"/>
                        <a:t>0.004</a:t>
                      </a:r>
                      <a:endParaRPr sz="2000"/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2000"/>
                        <a:t>0.005</a:t>
                      </a:r>
                      <a:endParaRPr sz="2000"/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2000"/>
                        <a:t>0.006</a:t>
                      </a:r>
                      <a:endParaRPr sz="2000"/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2000"/>
                        <a:t>0.007</a:t>
                      </a:r>
                      <a:endParaRPr sz="2000"/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2000"/>
                        <a:t>0.008</a:t>
                      </a:r>
                      <a:endParaRPr sz="2000"/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2000"/>
                        <a:t>0.009</a:t>
                      </a:r>
                      <a:endParaRPr sz="2000"/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="" xmlns:pr="smNativeData" dt="1555869194" type="min" val="7112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Area1"/>
          <p:cNvSpPr>
            <a:spLocks noGrp="1" noChangeArrowheads="1"/>
            <a:extLst>
              <a:ext uri="smNativeData">
                <pr:smNativeData xmlns:pr="smNativeData" val="SMDATA_13_Cq68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I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4EwAAXyYAAEA4AAAvKQAAAAAAACYAAAAIAAAAAQAAAAAAAAA="/>
              </a:ext>
            </a:extLst>
          </p:cNvSpPr>
          <p:nvPr>
            <p:ph type="ftr" sz="quarter" idx="11"/>
          </p:nvPr>
        </p:nvSpPr>
        <p:spPr>
          <a:xfrm>
            <a:off x="3124200" y="6237605"/>
            <a:ext cx="6019800" cy="457200"/>
          </a:xfrm>
        </p:spPr>
        <p:txBody>
          <a:bodyPr/>
          <a:lstStyle/>
          <a:p>
            <a:pPr/>
            <a:r>
              <a:t/>
            </a:r>
          </a:p>
        </p:txBody>
      </p:sp>
      <p:graphicFrame>
        <p:nvGraphicFramePr>
          <p:cNvPr id="3" name="Object1"/>
          <p:cNvGraphicFramePr>
            <a:graphicFrameLocks noGrp="1"/>
          </p:cNvGraphicFramePr>
          <p:nvPr/>
        </p:nvGraphicFramePr>
        <p:xfrm>
          <a:off x="684530" y="333375"/>
          <a:ext cx="7775575" cy="4968875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863600"/>
                <a:gridCol w="863600"/>
                <a:gridCol w="865505"/>
                <a:gridCol w="863600"/>
                <a:gridCol w="863600"/>
                <a:gridCol w="862965"/>
                <a:gridCol w="865505"/>
                <a:gridCol w="863600"/>
                <a:gridCol w="863600"/>
              </a:tblGrid>
              <a:tr h="711200"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2400"/>
                        <a:t>1000</a:t>
                      </a:r>
                      <a:endParaRPr sz="2400"/>
                    </a:p>
                  </a:txBody>
                  <a:tcPr anchor="ctr" marL="91440" marR="45720" marT="91440" marB="45720">
                    <a:lnL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2400"/>
                        <a:t>2000</a:t>
                      </a:r>
                      <a:endParaRPr sz="2400"/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2400"/>
                        <a:t>3000</a:t>
                      </a:r>
                      <a:endParaRPr sz="2400"/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2400"/>
                        <a:t>4000</a:t>
                      </a:r>
                      <a:endParaRPr sz="2400"/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2400"/>
                        <a:t>5000</a:t>
                      </a:r>
                      <a:endParaRPr sz="2400"/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2400"/>
                        <a:t>6000</a:t>
                      </a:r>
                      <a:endParaRPr sz="2400"/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2400"/>
                        <a:t>7000</a:t>
                      </a:r>
                      <a:endParaRPr sz="2400"/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2400"/>
                        <a:t>8000</a:t>
                      </a:r>
                      <a:endParaRPr sz="2400"/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2400"/>
                        <a:t>9000</a:t>
                      </a:r>
                      <a:endParaRPr sz="2400"/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="" xmlns:pr="smNativeData" dt="1555869194" type="min" val="711200"/>
                  </a:ext>
                </a:extLst>
              </a:tr>
              <a:tr h="708025"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100</a:t>
                      </a:r>
                    </a:p>
                  </a:txBody>
                  <a:tcPr anchor="ctr" marL="91440" marR="45720" marT="91440" marB="45720">
                    <a:lnL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200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300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400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500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600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700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800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900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="" xmlns:pr="smNativeData" dt="1555869194" type="min" val="708025"/>
                  </a:ext>
                </a:extLst>
              </a:tr>
              <a:tr h="711200"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10</a:t>
                      </a:r>
                    </a:p>
                  </a:txBody>
                  <a:tcPr anchor="ctr" marL="91440" marR="45720" marT="91440" marB="45720">
                    <a:lnL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20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30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40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50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60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70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80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90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="" xmlns:pr="smNativeData" dt="1555869194" type="min" val="711200"/>
                  </a:ext>
                </a:extLst>
              </a:tr>
              <a:tr h="708025"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1</a:t>
                      </a:r>
                    </a:p>
                  </a:txBody>
                  <a:tcPr anchor="ctr" marL="91440" marR="45720" marT="91440" marB="45720">
                    <a:lnL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2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3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4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5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6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7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8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9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="" xmlns:pr="smNativeData" dt="1555869194" type="min" val="708025"/>
                  </a:ext>
                </a:extLst>
              </a:tr>
              <a:tr h="711200"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0.1</a:t>
                      </a:r>
                    </a:p>
                  </a:txBody>
                  <a:tcPr anchor="ctr" marL="91440" marR="45720" marT="91440" marB="45720">
                    <a:lnL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0.2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0.3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0.4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0.5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0.6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0.7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0.8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0.9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="" xmlns:pr="smNativeData" dt="1555869194" type="min" val="711200"/>
                  </a:ext>
                </a:extLst>
              </a:tr>
              <a:tr h="708025"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0.01</a:t>
                      </a:r>
                    </a:p>
                  </a:txBody>
                  <a:tcPr anchor="ctr" marL="91440" marR="45720" marT="91440" marB="45720">
                    <a:lnL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0.02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0.03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0.04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0.05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0.06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0.07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0.08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0.09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="" xmlns:pr="smNativeData" dt="1555869194" type="min" val="708025"/>
                  </a:ext>
                </a:extLst>
              </a:tr>
              <a:tr h="711200"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2000"/>
                        <a:t>0.001</a:t>
                      </a:r>
                      <a:endParaRPr sz="2000"/>
                    </a:p>
                  </a:txBody>
                  <a:tcPr anchor="ctr" marL="91440" marR="45720" marT="91440" marB="45720">
                    <a:lnL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2000"/>
                        <a:t>0.002</a:t>
                      </a:r>
                      <a:endParaRPr sz="2000"/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2000"/>
                        <a:t>0.003</a:t>
                      </a:r>
                      <a:endParaRPr sz="2000"/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2000"/>
                        <a:t>0.004</a:t>
                      </a:r>
                      <a:endParaRPr sz="2000"/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2000"/>
                        <a:t>0.005</a:t>
                      </a:r>
                      <a:endParaRPr sz="2000"/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2000"/>
                        <a:t>0.006</a:t>
                      </a:r>
                      <a:endParaRPr sz="2000"/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2000"/>
                        <a:t>0.007</a:t>
                      </a:r>
                      <a:endParaRPr sz="2000"/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2000"/>
                        <a:t>0.008</a:t>
                      </a:r>
                      <a:endParaRPr sz="2000"/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2000"/>
                        <a:t>0.009</a:t>
                      </a:r>
                      <a:endParaRPr sz="2000"/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="" xmlns:pr="smNativeData" dt="1555869194" type="min" val="711200"/>
                  </a:ext>
                </a:extLst>
              </a:tr>
            </a:tbl>
          </a:graphicData>
        </a:graphic>
      </p:graphicFrame>
      <p:sp>
        <p:nvSpPr>
          <p:cNvPr id="4" name="Textbox1"/>
          <p:cNvSpPr txBox="1">
            <a:extLst>
              <a:ext uri="smNativeData">
                <pr:smNativeData xmlns:pr="smNativeData" val="SMDATA_13_Cq68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2BAAAfyEAAAs0AABPJAAAECAAACYAAAAIAAAA//////////8="/>
              </a:ext>
            </a:extLst>
          </p:cNvSpPr>
          <p:nvPr/>
        </p:nvSpPr>
        <p:spPr>
          <a:xfrm>
            <a:off x="684530" y="5445125"/>
            <a:ext cx="7775575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t>How can you get from 4 to 80?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Area1"/>
          <p:cNvSpPr>
            <a:spLocks noGrp="1" noChangeArrowheads="1"/>
            <a:extLst>
              <a:ext uri="smNativeData">
                <pr:smNativeData xmlns:pr="smNativeData" val="SMDATA_13_Cq68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4EwAAXyYAAEA4AAAvKQAAAAAAACYAAAAIAAAAAQAAAAAAAAA="/>
              </a:ext>
            </a:extLst>
          </p:cNvSpPr>
          <p:nvPr>
            <p:ph type="ftr" sz="quarter" idx="11"/>
          </p:nvPr>
        </p:nvSpPr>
        <p:spPr>
          <a:xfrm>
            <a:off x="3124200" y="6237605"/>
            <a:ext cx="6019800" cy="457200"/>
          </a:xfrm>
        </p:spPr>
        <p:txBody>
          <a:bodyPr/>
          <a:lstStyle/>
          <a:p>
            <a:pPr/>
            <a:r>
              <a:t/>
            </a:r>
          </a:p>
        </p:txBody>
      </p:sp>
      <p:graphicFrame>
        <p:nvGraphicFramePr>
          <p:cNvPr id="3" name="Object1"/>
          <p:cNvGraphicFramePr>
            <a:graphicFrameLocks noGrp="1"/>
          </p:cNvGraphicFramePr>
          <p:nvPr/>
        </p:nvGraphicFramePr>
        <p:xfrm>
          <a:off x="684530" y="333375"/>
          <a:ext cx="7775575" cy="4968875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863600"/>
                <a:gridCol w="863600"/>
                <a:gridCol w="865505"/>
                <a:gridCol w="863600"/>
                <a:gridCol w="863600"/>
                <a:gridCol w="862965"/>
                <a:gridCol w="865505"/>
                <a:gridCol w="863600"/>
                <a:gridCol w="863600"/>
              </a:tblGrid>
              <a:tr h="711200"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2400"/>
                        <a:t>1000</a:t>
                      </a:r>
                      <a:endParaRPr sz="2400"/>
                    </a:p>
                  </a:txBody>
                  <a:tcPr anchor="ctr" marL="91440" marR="45720" marT="91440" marB="45720">
                    <a:lnL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2400"/>
                        <a:t>2000</a:t>
                      </a:r>
                      <a:endParaRPr sz="2400"/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2400"/>
                        <a:t>3000</a:t>
                      </a:r>
                      <a:endParaRPr sz="2400"/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2400"/>
                        <a:t>4000</a:t>
                      </a:r>
                      <a:endParaRPr sz="2400"/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2400"/>
                        <a:t>5000</a:t>
                      </a:r>
                      <a:endParaRPr sz="2400"/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2400"/>
                        <a:t>6000</a:t>
                      </a:r>
                      <a:endParaRPr sz="2400"/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2400"/>
                        <a:t>7000</a:t>
                      </a:r>
                      <a:endParaRPr sz="2400"/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2400"/>
                        <a:t>8000</a:t>
                      </a:r>
                      <a:endParaRPr sz="2400"/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2400"/>
                        <a:t>9000</a:t>
                      </a:r>
                      <a:endParaRPr sz="2400"/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="" xmlns:pr="smNativeData" dt="1555869194" type="min" val="711200"/>
                  </a:ext>
                </a:extLst>
              </a:tr>
              <a:tr h="708025"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100</a:t>
                      </a:r>
                    </a:p>
                  </a:txBody>
                  <a:tcPr anchor="ctr" marL="91440" marR="45720" marT="91440" marB="45720">
                    <a:lnL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200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300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400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500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600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700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800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900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="" xmlns:pr="smNativeData" dt="1555869194" type="min" val="708025"/>
                  </a:ext>
                </a:extLst>
              </a:tr>
              <a:tr h="711200"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10</a:t>
                      </a:r>
                    </a:p>
                  </a:txBody>
                  <a:tcPr anchor="ctr" marL="91440" marR="45720" marT="91440" marB="45720">
                    <a:lnL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20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30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40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50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60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70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80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90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="" xmlns:pr="smNativeData" dt="1555869194" type="min" val="711200"/>
                  </a:ext>
                </a:extLst>
              </a:tr>
              <a:tr h="708025"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1</a:t>
                      </a:r>
                    </a:p>
                  </a:txBody>
                  <a:tcPr anchor="ctr" marL="91440" marR="45720" marT="91440" marB="45720">
                    <a:lnL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2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3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4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5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6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7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8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9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="" xmlns:pr="smNativeData" dt="1555869194" type="min" val="708025"/>
                  </a:ext>
                </a:extLst>
              </a:tr>
              <a:tr h="711200"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0.1</a:t>
                      </a:r>
                    </a:p>
                  </a:txBody>
                  <a:tcPr anchor="ctr" marL="91440" marR="45720" marT="91440" marB="45720">
                    <a:lnL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0.2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0.3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0.4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0.5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0.6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0.7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0.8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0.9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="" xmlns:pr="smNativeData" dt="1555869194" type="min" val="711200"/>
                  </a:ext>
                </a:extLst>
              </a:tr>
              <a:tr h="708025"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0.01</a:t>
                      </a:r>
                    </a:p>
                  </a:txBody>
                  <a:tcPr anchor="ctr" marL="91440" marR="45720" marT="91440" marB="45720">
                    <a:lnL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0.02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0.03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0.04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0.05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0.06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0.07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0.08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0.09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="" xmlns:pr="smNativeData" dt="1555869194" type="min" val="708025"/>
                  </a:ext>
                </a:extLst>
              </a:tr>
              <a:tr h="711200"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2000"/>
                        <a:t>0.001</a:t>
                      </a:r>
                      <a:endParaRPr sz="2000"/>
                    </a:p>
                  </a:txBody>
                  <a:tcPr anchor="ctr" marL="91440" marR="45720" marT="91440" marB="45720">
                    <a:lnL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2000"/>
                        <a:t>0.002</a:t>
                      </a:r>
                      <a:endParaRPr sz="2000"/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2000"/>
                        <a:t>0.003</a:t>
                      </a:r>
                      <a:endParaRPr sz="2000"/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2000"/>
                        <a:t>0.004</a:t>
                      </a:r>
                      <a:endParaRPr sz="2000"/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2000"/>
                        <a:t>0.005</a:t>
                      </a:r>
                      <a:endParaRPr sz="2000"/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2000"/>
                        <a:t>0.006</a:t>
                      </a:r>
                      <a:endParaRPr sz="2000"/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2000"/>
                        <a:t>0.007</a:t>
                      </a:r>
                      <a:endParaRPr sz="2000"/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2000"/>
                        <a:t>0.008</a:t>
                      </a:r>
                      <a:endParaRPr sz="2000"/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2000"/>
                        <a:t>0.009</a:t>
                      </a:r>
                      <a:endParaRPr sz="2000"/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="" xmlns:pr="smNativeData" dt="1555869194" type="min" val="711200"/>
                  </a:ext>
                </a:extLst>
              </a:tr>
            </a:tbl>
          </a:graphicData>
        </a:graphic>
      </p:graphicFrame>
      <p:sp>
        <p:nvSpPr>
          <p:cNvPr id="4" name="Textbox1"/>
          <p:cNvSpPr txBox="1">
            <a:extLst>
              <a:ext uri="smNativeData">
                <pr:smNativeData xmlns:pr="smNativeData" val="SMDATA_13_Cq68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2BAAAfyEAAAs0AACuJwAAECAAACYAAAAIAAAA//////////8="/>
              </a:ext>
            </a:extLst>
          </p:cNvSpPr>
          <p:nvPr/>
        </p:nvSpPr>
        <p:spPr>
          <a:xfrm>
            <a:off x="684530" y="5445125"/>
            <a:ext cx="7775575" cy="100520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t>We can do 4 </a:t>
            </a:r>
            <a:r>
              <a:rPr b="1">
                <a:solidFill>
                  <a:srgbClr val="0000FF"/>
                </a:solidFill>
              </a:rPr>
              <a:t>x 100</a:t>
            </a:r>
            <a:r>
              <a:rPr/>
              <a:t> = 400 </a:t>
            </a:r>
            <a:r>
              <a:rPr b="1">
                <a:solidFill>
                  <a:srgbClr val="0000FF"/>
                </a:solidFill>
              </a:rPr>
              <a:t>x 2</a:t>
            </a:r>
            <a:r>
              <a:rPr/>
              <a:t> = 800 </a:t>
            </a:r>
            <a:r>
              <a:rPr b="1">
                <a:solidFill>
                  <a:srgbClr val="0000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÷ 10</a:t>
            </a:r>
            <a:r>
              <a:rPr>
                <a:latin typeface="Arial" pitchFamily="1" charset="0"/>
                <a:ea typeface="Arial" pitchFamily="1" charset="0"/>
                <a:cs typeface="Arial" pitchFamily="1" charset="0"/>
              </a:rPr>
              <a:t> = 80</a:t>
            </a:r>
            <a:endParaRPr>
              <a:latin typeface="Arial" pitchFamily="1" charset="0"/>
              <a:ea typeface="Arial" pitchFamily="1" charset="0"/>
              <a:cs typeface="Arial" pitchFamily="1" charset="0"/>
            </a:endParaRPr>
          </a:p>
          <a:p>
            <a:pPr>
              <a:spcBef>
                <a:spcPts val="1440"/>
              </a:spcBef>
            </a:pPr>
            <a:r>
              <a:rPr/>
              <a:t>write down some other methods</a:t>
            </a:r>
            <a:endParaRPr/>
          </a:p>
        </p:txBody>
      </p:sp>
      <p:sp>
        <p:nvSpPr>
          <p:cNvPr id="5" name="Line19"/>
          <p:cNvSpPr>
            <a:extLst>
              <a:ext uri="smNativeData">
                <pr:smNativeData xmlns:pr="smNativeData" val="SMDATA_13_Cq68XBMAAAAlAAAACgAAAA0AAAAAkAAAAEgAAACQAAAASAAAAAAAAAAAAAAAAg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AAAAkPAAAAAQAAACMAAAAjAAAAIwAAAB4AAAAAAAAAZAAAAGQAAAAC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CVGAAAlQkAAJUYAACNEQAAEAAAACYAAAAIAAAA//////////8="/>
              </a:ext>
            </a:extLst>
          </p:cNvSpPr>
          <p:nvPr/>
        </p:nvSpPr>
        <p:spPr>
          <a:xfrm flipV="1">
            <a:off x="3996055" y="1557655"/>
            <a:ext cx="0" cy="1295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triangle" w="med" len="med"/>
          </a:ln>
          <a:effectLst/>
        </p:spPr>
      </p:sp>
      <p:sp>
        <p:nvSpPr>
          <p:cNvPr id="6" name="Line21"/>
          <p:cNvSpPr>
            <a:extLst>
              <a:ext uri="smNativeData">
                <pr:smNativeData xmlns:pr="smNativeData" val="SMDATA_13_Cq6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AAAAkPAAAAAQAAACMAAAAjAAAAIwAAAB4AAAAAAAAAZAAAAGQAAAAC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CVGAAA7QYAAKIrAADtBgAAEAAAACYAAAAIAAAA//////////8="/>
              </a:ext>
            </a:extLst>
          </p:cNvSpPr>
          <p:nvPr/>
        </p:nvSpPr>
        <p:spPr>
          <a:xfrm>
            <a:off x="3996055" y="1125855"/>
            <a:ext cx="3096895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triangle" w="med" len="med"/>
          </a:ln>
          <a:effectLst/>
        </p:spPr>
      </p:sp>
      <p:sp>
        <p:nvSpPr>
          <p:cNvPr id="7" name="Line20"/>
          <p:cNvSpPr>
            <a:extLst>
              <a:ext uri="smNativeData">
                <pr:smNativeData xmlns:pr="smNativeData" val="SMDATA_13_Cq6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AAAAkPAAAAAQAAACMAAAAjAAAAIwAAAB4AAAAAAAAAZAAAAGQAAAAC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BKLgAAlQkAAEouAACtDAAAEAAAACYAAAAIAAAA//////////8="/>
              </a:ext>
            </a:extLst>
          </p:cNvSpPr>
          <p:nvPr/>
        </p:nvSpPr>
        <p:spPr>
          <a:xfrm>
            <a:off x="7524750" y="1557655"/>
            <a:ext cx="0" cy="50292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triangle" w="med" len="med"/>
          </a:ln>
          <a:effectLst/>
        </p:spPr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Area1"/>
          <p:cNvSpPr>
            <a:spLocks noGrp="1" noChangeArrowheads="1"/>
            <a:extLst>
              <a:ext uri="smNativeData">
                <pr:smNativeData xmlns:pr="smNativeData" val="SMDATA_13_Cq68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4EwAAXyYAAEA4AAAvKQAAAAAAACYAAAAIAAAAAQAAAAAAAAA="/>
              </a:ext>
            </a:extLst>
          </p:cNvSpPr>
          <p:nvPr>
            <p:ph type="ftr" sz="quarter" idx="11"/>
          </p:nvPr>
        </p:nvSpPr>
        <p:spPr>
          <a:xfrm>
            <a:off x="3124200" y="6237605"/>
            <a:ext cx="6019800" cy="457200"/>
          </a:xfrm>
        </p:spPr>
        <p:txBody>
          <a:bodyPr/>
          <a:lstStyle/>
          <a:p>
            <a:pPr/>
            <a:r>
              <a:t/>
            </a:r>
          </a:p>
        </p:txBody>
      </p:sp>
      <p:graphicFrame>
        <p:nvGraphicFramePr>
          <p:cNvPr id="3" name="Object1"/>
          <p:cNvGraphicFramePr>
            <a:graphicFrameLocks noGrp="1"/>
          </p:cNvGraphicFramePr>
          <p:nvPr/>
        </p:nvGraphicFramePr>
        <p:xfrm>
          <a:off x="684530" y="333375"/>
          <a:ext cx="7775575" cy="4968875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863600"/>
                <a:gridCol w="863600"/>
                <a:gridCol w="865505"/>
                <a:gridCol w="863600"/>
                <a:gridCol w="863600"/>
                <a:gridCol w="862965"/>
                <a:gridCol w="865505"/>
                <a:gridCol w="863600"/>
                <a:gridCol w="863600"/>
              </a:tblGrid>
              <a:tr h="711200"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2400"/>
                        <a:t>1000</a:t>
                      </a:r>
                      <a:endParaRPr sz="2400"/>
                    </a:p>
                  </a:txBody>
                  <a:tcPr anchor="ctr" marL="91440" marR="45720" marT="91440" marB="45720">
                    <a:lnL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2400"/>
                        <a:t>2000</a:t>
                      </a:r>
                      <a:endParaRPr sz="2400"/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2400"/>
                        <a:t>3000</a:t>
                      </a:r>
                      <a:endParaRPr sz="2400"/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2400"/>
                        <a:t>4000</a:t>
                      </a:r>
                      <a:endParaRPr sz="2400"/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2400"/>
                        <a:t>5000</a:t>
                      </a:r>
                      <a:endParaRPr sz="2400"/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2400"/>
                        <a:t>6000</a:t>
                      </a:r>
                      <a:endParaRPr sz="2400"/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2400"/>
                        <a:t>7000</a:t>
                      </a:r>
                      <a:endParaRPr sz="2400"/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2400"/>
                        <a:t>8000</a:t>
                      </a:r>
                      <a:endParaRPr sz="2400"/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2400"/>
                        <a:t>9000</a:t>
                      </a:r>
                      <a:endParaRPr sz="2400"/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="" xmlns:pr="smNativeData" dt="1555869194" type="min" val="711200"/>
                  </a:ext>
                </a:extLst>
              </a:tr>
              <a:tr h="708025"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100</a:t>
                      </a:r>
                    </a:p>
                  </a:txBody>
                  <a:tcPr anchor="ctr" marL="91440" marR="45720" marT="91440" marB="45720">
                    <a:lnL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200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300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400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500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600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700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800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900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="" xmlns:pr="smNativeData" dt="1555869194" type="min" val="708025"/>
                  </a:ext>
                </a:extLst>
              </a:tr>
              <a:tr h="711200"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10</a:t>
                      </a:r>
                    </a:p>
                  </a:txBody>
                  <a:tcPr anchor="ctr" marL="91440" marR="45720" marT="91440" marB="45720">
                    <a:lnL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20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30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40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50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60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70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80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90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="" xmlns:pr="smNativeData" dt="1555869194" type="min" val="711200"/>
                  </a:ext>
                </a:extLst>
              </a:tr>
              <a:tr h="708025"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1</a:t>
                      </a:r>
                    </a:p>
                  </a:txBody>
                  <a:tcPr anchor="ctr" marL="91440" marR="45720" marT="91440" marB="45720">
                    <a:lnL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2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3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4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5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6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7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8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9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="" xmlns:pr="smNativeData" dt="1555869194" type="min" val="708025"/>
                  </a:ext>
                </a:extLst>
              </a:tr>
              <a:tr h="711200"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0.1</a:t>
                      </a:r>
                    </a:p>
                  </a:txBody>
                  <a:tcPr anchor="ctr" marL="91440" marR="45720" marT="91440" marB="45720">
                    <a:lnL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0.2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0.3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0.4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0.5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0.6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0.7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0.8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0.9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="" xmlns:pr="smNativeData" dt="1555869194" type="min" val="711200"/>
                  </a:ext>
                </a:extLst>
              </a:tr>
              <a:tr h="708025"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0.01</a:t>
                      </a:r>
                    </a:p>
                  </a:txBody>
                  <a:tcPr anchor="ctr" marL="91440" marR="45720" marT="91440" marB="45720">
                    <a:lnL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0.02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0.03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0.04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0.05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0.06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0.07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0.08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0.09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="" xmlns:pr="smNativeData" dt="1555869194" type="min" val="708025"/>
                  </a:ext>
                </a:extLst>
              </a:tr>
              <a:tr h="711200"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2000"/>
                        <a:t>0.001</a:t>
                      </a:r>
                      <a:endParaRPr sz="2000"/>
                    </a:p>
                  </a:txBody>
                  <a:tcPr anchor="ctr" marL="91440" marR="45720" marT="91440" marB="45720">
                    <a:lnL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2000"/>
                        <a:t>0.002</a:t>
                      </a:r>
                      <a:endParaRPr sz="2000"/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2000"/>
                        <a:t>0.003</a:t>
                      </a:r>
                      <a:endParaRPr sz="2000"/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2000"/>
                        <a:t>0.004</a:t>
                      </a:r>
                      <a:endParaRPr sz="2000"/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2000"/>
                        <a:t>0.005</a:t>
                      </a:r>
                      <a:endParaRPr sz="2000"/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2000"/>
                        <a:t>0.006</a:t>
                      </a:r>
                      <a:endParaRPr sz="2000"/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2000"/>
                        <a:t>0.007</a:t>
                      </a:r>
                      <a:endParaRPr sz="2000"/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2000"/>
                        <a:t>0.008</a:t>
                      </a:r>
                      <a:endParaRPr sz="2000"/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2000"/>
                        <a:t>0.009</a:t>
                      </a:r>
                      <a:endParaRPr sz="2000"/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="" xmlns:pr="smNativeData" dt="1555869194" type="min" val="711200"/>
                  </a:ext>
                </a:extLst>
              </a:tr>
            </a:tbl>
          </a:graphicData>
        </a:graphic>
      </p:graphicFrame>
      <p:sp>
        <p:nvSpPr>
          <p:cNvPr id="4" name="Textbox1"/>
          <p:cNvSpPr txBox="1">
            <a:extLst>
              <a:ext uri="smNativeData">
                <pr:smNativeData xmlns:pr="smNativeData" val="SMDATA_13_Cq68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2BAAAfyEAAAs0AABPJAAAECAAACYAAAAIAAAA//////////8="/>
              </a:ext>
            </a:extLst>
          </p:cNvSpPr>
          <p:nvPr/>
        </p:nvSpPr>
        <p:spPr>
          <a:xfrm>
            <a:off x="684530" y="5445125"/>
            <a:ext cx="7775575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t>How can you get from 6 to 200?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Area1"/>
          <p:cNvSpPr>
            <a:spLocks noGrp="1" noChangeArrowheads="1"/>
            <a:extLst>
              <a:ext uri="smNativeData">
                <pr:smNativeData xmlns:pr="smNativeData" val="SMDATA_13_Cq68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4EwAAXyYAAEA4AAAvKQAAAAAAACYAAAAIAAAAAQAAAAAAAAA="/>
              </a:ext>
            </a:extLst>
          </p:cNvSpPr>
          <p:nvPr>
            <p:ph type="ftr" sz="quarter" idx="11"/>
          </p:nvPr>
        </p:nvSpPr>
        <p:spPr>
          <a:xfrm>
            <a:off x="3124200" y="6237605"/>
            <a:ext cx="6019800" cy="457200"/>
          </a:xfrm>
        </p:spPr>
        <p:txBody>
          <a:bodyPr/>
          <a:lstStyle/>
          <a:p>
            <a:pPr/>
            <a:r>
              <a:t/>
            </a:r>
          </a:p>
        </p:txBody>
      </p:sp>
      <p:graphicFrame>
        <p:nvGraphicFramePr>
          <p:cNvPr id="3" name="Object1"/>
          <p:cNvGraphicFramePr>
            <a:graphicFrameLocks noGrp="1"/>
          </p:cNvGraphicFramePr>
          <p:nvPr/>
        </p:nvGraphicFramePr>
        <p:xfrm>
          <a:off x="684530" y="333375"/>
          <a:ext cx="7775575" cy="4968875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863600"/>
                <a:gridCol w="863600"/>
                <a:gridCol w="865505"/>
                <a:gridCol w="863600"/>
                <a:gridCol w="863600"/>
                <a:gridCol w="862965"/>
                <a:gridCol w="865505"/>
                <a:gridCol w="863600"/>
                <a:gridCol w="863600"/>
              </a:tblGrid>
              <a:tr h="711200"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2400"/>
                        <a:t>1000</a:t>
                      </a:r>
                      <a:endParaRPr sz="2400"/>
                    </a:p>
                  </a:txBody>
                  <a:tcPr anchor="ctr" marL="91440" marR="45720" marT="91440" marB="45720">
                    <a:lnL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2400"/>
                        <a:t>2000</a:t>
                      </a:r>
                      <a:endParaRPr sz="2400"/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2400"/>
                        <a:t>3000</a:t>
                      </a:r>
                      <a:endParaRPr sz="2400"/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2400"/>
                        <a:t>4000</a:t>
                      </a:r>
                      <a:endParaRPr sz="2400"/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2400"/>
                        <a:t>5000</a:t>
                      </a:r>
                      <a:endParaRPr sz="2400"/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2400"/>
                        <a:t>6000</a:t>
                      </a:r>
                      <a:endParaRPr sz="2400"/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2400"/>
                        <a:t>7000</a:t>
                      </a:r>
                      <a:endParaRPr sz="2400"/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2400"/>
                        <a:t>8000</a:t>
                      </a:r>
                      <a:endParaRPr sz="2400"/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2400"/>
                        <a:t>9000</a:t>
                      </a:r>
                      <a:endParaRPr sz="2400"/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="" xmlns:pr="smNativeData" dt="1555869194" type="min" val="711200"/>
                  </a:ext>
                </a:extLst>
              </a:tr>
              <a:tr h="708025"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100</a:t>
                      </a:r>
                    </a:p>
                  </a:txBody>
                  <a:tcPr anchor="ctr" marL="91440" marR="45720" marT="91440" marB="45720">
                    <a:lnL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200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300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400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500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600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700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800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900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="" xmlns:pr="smNativeData" dt="1555869194" type="min" val="708025"/>
                  </a:ext>
                </a:extLst>
              </a:tr>
              <a:tr h="711200"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10</a:t>
                      </a:r>
                    </a:p>
                  </a:txBody>
                  <a:tcPr anchor="ctr" marL="91440" marR="45720" marT="91440" marB="45720">
                    <a:lnL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20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30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40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50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60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70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80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90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="" xmlns:pr="smNativeData" dt="1555869194" type="min" val="711200"/>
                  </a:ext>
                </a:extLst>
              </a:tr>
              <a:tr h="708025"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1</a:t>
                      </a:r>
                    </a:p>
                  </a:txBody>
                  <a:tcPr anchor="ctr" marL="91440" marR="45720" marT="91440" marB="45720">
                    <a:lnL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2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3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4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5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6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7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8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9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="" xmlns:pr="smNativeData" dt="1555869194" type="min" val="708025"/>
                  </a:ext>
                </a:extLst>
              </a:tr>
              <a:tr h="711200"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0.1</a:t>
                      </a:r>
                    </a:p>
                  </a:txBody>
                  <a:tcPr anchor="ctr" marL="91440" marR="45720" marT="91440" marB="45720">
                    <a:lnL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0.2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0.3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0.4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0.5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0.6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0.7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0.8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0.9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="" xmlns:pr="smNativeData" dt="1555869194" type="min" val="711200"/>
                  </a:ext>
                </a:extLst>
              </a:tr>
              <a:tr h="708025"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0.01</a:t>
                      </a:r>
                    </a:p>
                  </a:txBody>
                  <a:tcPr anchor="ctr" marL="91440" marR="45720" marT="91440" marB="45720">
                    <a:lnL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0.02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0.03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0.04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0.05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0.06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0.07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0.08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0.09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="" xmlns:pr="smNativeData" dt="1555869194" type="min" val="708025"/>
                  </a:ext>
                </a:extLst>
              </a:tr>
              <a:tr h="711200"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2000"/>
                        <a:t>0.001</a:t>
                      </a:r>
                      <a:endParaRPr sz="2000"/>
                    </a:p>
                  </a:txBody>
                  <a:tcPr anchor="ctr" marL="91440" marR="45720" marT="91440" marB="45720">
                    <a:lnL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2000"/>
                        <a:t>0.002</a:t>
                      </a:r>
                      <a:endParaRPr sz="2000"/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2000"/>
                        <a:t>0.003</a:t>
                      </a:r>
                      <a:endParaRPr sz="2000"/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2000"/>
                        <a:t>0.004</a:t>
                      </a:r>
                      <a:endParaRPr sz="2000"/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2000"/>
                        <a:t>0.005</a:t>
                      </a:r>
                      <a:endParaRPr sz="2000"/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2000"/>
                        <a:t>0.006</a:t>
                      </a:r>
                      <a:endParaRPr sz="2000"/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2000"/>
                        <a:t>0.007</a:t>
                      </a:r>
                      <a:endParaRPr sz="2000"/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2000"/>
                        <a:t>0.008</a:t>
                      </a:r>
                      <a:endParaRPr sz="2000"/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2000"/>
                        <a:t>0.009</a:t>
                      </a:r>
                      <a:endParaRPr sz="2000"/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="" xmlns:pr="smNativeData" dt="1555869194" type="min" val="711200"/>
                  </a:ext>
                </a:extLst>
              </a:tr>
            </a:tbl>
          </a:graphicData>
        </a:graphic>
      </p:graphicFrame>
      <p:sp>
        <p:nvSpPr>
          <p:cNvPr id="4" name="Textbox1"/>
          <p:cNvSpPr txBox="1">
            <a:extLst>
              <a:ext uri="smNativeData">
                <pr:smNativeData xmlns:pr="smNativeData" val="SMDATA_13_Cq68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2BAAAfyEAAAs0AABPJAAAECAAACYAAAAIAAAA//////////8="/>
              </a:ext>
            </a:extLst>
          </p:cNvSpPr>
          <p:nvPr/>
        </p:nvSpPr>
        <p:spPr>
          <a:xfrm>
            <a:off x="684530" y="5445125"/>
            <a:ext cx="7775575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t>How can you get from 400 to 0.05?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Area1"/>
          <p:cNvSpPr>
            <a:spLocks noGrp="1" noChangeArrowheads="1"/>
            <a:extLst>
              <a:ext uri="smNativeData">
                <pr:smNativeData xmlns:pr="smNativeData" val="SMDATA_13_Cq68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4EwAAXyYAAEA4AAAvKQAAAAAAACYAAAAIAAAAAQAAAAAAAAA="/>
              </a:ext>
            </a:extLst>
          </p:cNvSpPr>
          <p:nvPr>
            <p:ph type="ftr" sz="quarter" idx="11"/>
          </p:nvPr>
        </p:nvSpPr>
        <p:spPr>
          <a:xfrm>
            <a:off x="3124200" y="6237605"/>
            <a:ext cx="6019800" cy="457200"/>
          </a:xfrm>
        </p:spPr>
        <p:txBody>
          <a:bodyPr/>
          <a:lstStyle/>
          <a:p>
            <a:pPr/>
            <a:r>
              <a:t/>
            </a:r>
          </a:p>
        </p:txBody>
      </p:sp>
      <p:graphicFrame>
        <p:nvGraphicFramePr>
          <p:cNvPr id="3" name="Object1"/>
          <p:cNvGraphicFramePr>
            <a:graphicFrameLocks noGrp="1"/>
          </p:cNvGraphicFramePr>
          <p:nvPr/>
        </p:nvGraphicFramePr>
        <p:xfrm>
          <a:off x="684530" y="333375"/>
          <a:ext cx="7775575" cy="4968875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863600"/>
                <a:gridCol w="863600"/>
                <a:gridCol w="865505"/>
                <a:gridCol w="863600"/>
                <a:gridCol w="863600"/>
                <a:gridCol w="862965"/>
                <a:gridCol w="865505"/>
                <a:gridCol w="863600"/>
                <a:gridCol w="863600"/>
              </a:tblGrid>
              <a:tr h="711200"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2400"/>
                        <a:t>1000</a:t>
                      </a:r>
                      <a:endParaRPr sz="2400"/>
                    </a:p>
                  </a:txBody>
                  <a:tcPr anchor="ctr" marL="91440" marR="45720" marT="91440" marB="45720">
                    <a:lnL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2400"/>
                        <a:t>2000</a:t>
                      </a:r>
                      <a:endParaRPr sz="2400"/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2400"/>
                        <a:t>3000</a:t>
                      </a:r>
                      <a:endParaRPr sz="2400"/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2400"/>
                        <a:t>4000</a:t>
                      </a:r>
                      <a:endParaRPr sz="2400"/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2400"/>
                        <a:t>5000</a:t>
                      </a:r>
                      <a:endParaRPr sz="2400"/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2400"/>
                        <a:t>6000</a:t>
                      </a:r>
                      <a:endParaRPr sz="2400"/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2400"/>
                        <a:t>7000</a:t>
                      </a:r>
                      <a:endParaRPr sz="2400"/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2400"/>
                        <a:t>8000</a:t>
                      </a:r>
                      <a:endParaRPr sz="2400"/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2400"/>
                        <a:t>9000</a:t>
                      </a:r>
                      <a:endParaRPr sz="2400"/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="" xmlns:pr="smNativeData" dt="1555869194" type="min" val="711200"/>
                  </a:ext>
                </a:extLst>
              </a:tr>
              <a:tr h="708025"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100</a:t>
                      </a:r>
                    </a:p>
                  </a:txBody>
                  <a:tcPr anchor="ctr" marL="91440" marR="45720" marT="91440" marB="45720">
                    <a:lnL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200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300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400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500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600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700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800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900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="" xmlns:pr="smNativeData" dt="1555869194" type="min" val="708025"/>
                  </a:ext>
                </a:extLst>
              </a:tr>
              <a:tr h="711200"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10</a:t>
                      </a:r>
                    </a:p>
                  </a:txBody>
                  <a:tcPr anchor="ctr" marL="91440" marR="45720" marT="91440" marB="45720">
                    <a:lnL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20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30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40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50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60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70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80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90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="" xmlns:pr="smNativeData" dt="1555869194" type="min" val="711200"/>
                  </a:ext>
                </a:extLst>
              </a:tr>
              <a:tr h="708025"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1</a:t>
                      </a:r>
                    </a:p>
                  </a:txBody>
                  <a:tcPr anchor="ctr" marL="91440" marR="45720" marT="91440" marB="45720">
                    <a:lnL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2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3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4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5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6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7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8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9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="" xmlns:pr="smNativeData" dt="1555869194" type="min" val="708025"/>
                  </a:ext>
                </a:extLst>
              </a:tr>
              <a:tr h="711200"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0.1</a:t>
                      </a:r>
                    </a:p>
                  </a:txBody>
                  <a:tcPr anchor="ctr" marL="91440" marR="45720" marT="91440" marB="45720">
                    <a:lnL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0.2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0.3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0.4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0.5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0.6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0.7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0.8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0.9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="" xmlns:pr="smNativeData" dt="1555869194" type="min" val="711200"/>
                  </a:ext>
                </a:extLst>
              </a:tr>
              <a:tr h="708025"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0.01</a:t>
                      </a:r>
                    </a:p>
                  </a:txBody>
                  <a:tcPr anchor="ctr" marL="91440" marR="45720" marT="91440" marB="45720">
                    <a:lnL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0.02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0.03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0.04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0.05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0.06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0.07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0.08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t>0.09</a:t>
                      </a:r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="" xmlns:pr="smNativeData" dt="1555869194" type="min" val="708025"/>
                  </a:ext>
                </a:extLst>
              </a:tr>
              <a:tr h="711200"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2000"/>
                        <a:t>0.001</a:t>
                      </a:r>
                      <a:endParaRPr sz="2000"/>
                    </a:p>
                  </a:txBody>
                  <a:tcPr anchor="ctr" marL="91440" marR="45720" marT="91440" marB="45720">
                    <a:lnL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2000"/>
                        <a:t>0.002</a:t>
                      </a:r>
                      <a:endParaRPr sz="2000"/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2000"/>
                        <a:t>0.003</a:t>
                      </a:r>
                      <a:endParaRPr sz="2000"/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2000"/>
                        <a:t>0.004</a:t>
                      </a:r>
                      <a:endParaRPr sz="2000"/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2000"/>
                        <a:t>0.005</a:t>
                      </a:r>
                      <a:endParaRPr sz="2000"/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2000"/>
                        <a:t>0.006</a:t>
                      </a:r>
                      <a:endParaRPr sz="2000"/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2000"/>
                        <a:t>0.007</a:t>
                      </a:r>
                      <a:endParaRPr sz="2000"/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2000"/>
                        <a:t>0.008</a:t>
                      </a:r>
                      <a:endParaRPr sz="2000"/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2000"/>
                        <a:t>0.009</a:t>
                      </a:r>
                      <a:endParaRPr sz="2000"/>
                    </a:p>
                  </a:txBody>
                  <a:tcPr anchor="ctr"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="" xmlns:pr="smNativeData" dt="1555869194" type="min" val="711200"/>
                  </a:ext>
                </a:extLst>
              </a:tr>
            </a:tbl>
          </a:graphicData>
        </a:graphic>
      </p:graphicFrame>
      <p:sp>
        <p:nvSpPr>
          <p:cNvPr id="4" name="Textbox1"/>
          <p:cNvSpPr txBox="1">
            <a:extLst>
              <a:ext uri="smNativeData">
                <pr:smNativeData xmlns:pr="smNativeData" val="SMDATA_13_Cq68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2BAAAfyEAAAs0AABPJAAAECAAACYAAAAIAAAA//////////8="/>
              </a:ext>
            </a:extLst>
          </p:cNvSpPr>
          <p:nvPr/>
        </p:nvSpPr>
        <p:spPr>
          <a:xfrm>
            <a:off x="684530" y="5445125"/>
            <a:ext cx="7775575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t>Ask other similar questions.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Area1"/>
          <p:cNvSpPr>
            <a:spLocks noGrp="1" noChangeArrowheads="1"/>
            <a:extLst>
              <a:ext uri="smNativeData">
                <pr:smNativeData xmlns:pr="smNativeData" val="SMDATA_13_Cq68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KAB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4EwAAXyYAAEA4AAAvKQAAAAAAACYAAAAIAAAAAQAAAAAAAAA="/>
              </a:ext>
            </a:extLst>
          </p:cNvSpPr>
          <p:nvPr>
            <p:ph type="ftr" sz="quarter" idx="11"/>
          </p:nvPr>
        </p:nvSpPr>
        <p:spPr>
          <a:xfrm>
            <a:off x="3124200" y="6237605"/>
            <a:ext cx="6019800" cy="45720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3" name="SlideTitle1"/>
          <p:cNvSpPr>
            <a:spLocks noGrp="1" noChangeArrowheads="1"/>
            <a:extLst>
              <a:ext uri="smNativeData">
                <pr:smNativeData xmlns:pr="smNativeData" val="SMDATA_13_Cq68XBMAAAAlAAAAZA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8b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4BAAAWAIAAAg0AABgCQAAEAAAACYAAAAIAAAAAQAAAAAAAAA="/>
              </a:ext>
            </a:extLst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/>
            <a:r>
              <a:t>Developing Problems</a:t>
            </a:r>
          </a:p>
        </p:txBody>
      </p:sp>
      <p:sp>
        <p:nvSpPr>
          <p:cNvPr id="4" name="Textbox3"/>
          <p:cNvSpPr txBox="1">
            <a:extLst>
              <a:ext uri="smNativeData">
                <pr:smNativeData xmlns:pr="smNativeData" val="SMDATA_13_Cq68XBMAAAAlAAAAEgAAAE0AAAAAkAAAAEgAAACQAAAASAAAAAAAAAAAAAAAAAAAAAEAAABQAAAAAAAAAAAA4D8AAAAAAADgPwAAAAAAAOA/AAAAAAAA4D8AAAAAAADgPwAAAAAAAOA/AAAAAAAA4D8AAAAAAADgPwAAAAAAAOA/AAAAAAAA4D8CAAAAjAAAAAEAAAAAAAAA///M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QjDQsMAAAAEAAAAAAAAAAAAAAAAAAAAAAAAAAeAAAAaAAAAAAAAAAAAAAAAAAAAAAAAAAAAAAAECcAABAnAAAAAAAAAAAAAAAAAAAAAAAAAAAAAAAAAAAAAAAAAAAAABQAAAAAAAAAwMD/AAAAAABkAAAAMgAAAAAAAABkAAAAAAAAAH9/fwAKAAAAHwAAAFQAAAD//8wA////AQAAAAAAAAAAAAAAAAAAAAAAAAAAAAAAAAAAAAAAAAAAAAAAAn9/fwCAgIADzMzMAMDA/wB/f38AAAAAAAAAAAAAAAAAAAAAAAAAAAAhAAAAGAAAABQAAADDAwAAYAkAAJozAAC9EAAAECAAACYAAAAIAAAA//////////8="/>
              </a:ext>
            </a:extLst>
          </p:cNvSpPr>
          <p:nvPr/>
        </p:nvSpPr>
        <p:spPr>
          <a:xfrm>
            <a:off x="611505" y="1524000"/>
            <a:ext cx="7776845" cy="1196975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t>Hand out 4 pieces of coloured A6 paper to a group of 4 pupils and ask them to each write down one of the numbers from the first column</a:t>
            </a:r>
          </a:p>
        </p:txBody>
      </p:sp>
      <p:sp>
        <p:nvSpPr>
          <p:cNvPr id="5" name="Textbox1"/>
          <p:cNvSpPr txBox="1">
            <a:extLst>
              <a:ext uri="smNativeData">
                <pr:smNativeData xmlns:pr="smNativeData" val="SMDATA_13_Cq68XBMAAAAlAAAAEgAAAE0AAAAAkAAAAEgAAACQAAAASAAAAAAAAAAAAAAAAAAAAAEAAABQAAAAAAAAAAAA4D8AAAAAAADgPwAAAAAAAOA/AAAAAAAA4D8AAAAAAADgPwAAAAAAAOA/AAAAAAAA4D8AAAAAAADgPwAAAAAAAOA/AAAAAAAA4D8CAAAAjAAAAAEAAAAAAAAAzP/M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QjDQsMAAAAEAAAAAAAAAAAAAAAAAAAAAAAAAAeAAAAaAAAAAAAAAAAAAAAAAAAAAAAAAAAAAAAECcAABAnAAAAAAAAAAAAAAAAAAAAAAAAAAAAAAAAAAAAAAAAAAAAABQAAAAAAAAAwMD/AAAAAABkAAAAMgAAAAAAAABkAAAAAAAAAH9/fwAKAAAAHwAAAFQAAADM/8wA////AQAAAAAAAAAAAAAAAAAAAAAAAAAAAAAAAAAAAAAAAAAAAAAAAn9/fwCAgIADzMzMAMDA/wB/f38AAAAAAAAAAAAAAAAAAAAAAAAAAAAhAAAAGAAAABQAAAC1EwAAbBYAALAbAABtGgAAECAAACYAAAAIAAAA//////////8="/>
              </a:ext>
            </a:extLst>
          </p:cNvSpPr>
          <p:nvPr/>
        </p:nvSpPr>
        <p:spPr>
          <a:xfrm>
            <a:off x="3203575" y="3644900"/>
            <a:ext cx="1297305" cy="650875"/>
          </a:xfrm>
          <a:prstGeom prst="rect">
            <a:avLst/>
          </a:prstGeom>
          <a:solidFill>
            <a:srgbClr val="CCFFCC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3600"/>
              <a:t>10</a:t>
            </a:r>
            <a:endParaRPr sz="3600"/>
          </a:p>
        </p:txBody>
      </p:sp>
      <p:sp>
        <p:nvSpPr>
          <p:cNvPr id="6" name="Textbox2"/>
          <p:cNvSpPr txBox="1">
            <a:extLst>
              <a:ext uri="smNativeData">
                <pr:smNativeData xmlns:pr="smNativeData" val="SMDATA_13_Cq68XBMAAAAlAAAAEgAAAE0AAAAAkAAAAEgAAACQAAAASAAAAAAAAAAAAAAAAAAAAAEAAABQAAAAAAAAAAAA4D8AAAAAAADgPwAAAAAAAOA/AAAAAAAA4D8AAAAAAADgPwAAAAAAAOA/AAAAAAAA4D8AAAAAAADgPwAAAAAAAOA/AAAAAAAA4D8CAAAAjAAAAAEAAAAAAAAAzP/M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kCAAAMAAAAEAAAAAAAAAAAAAAAAAAAAAAAAAAeAAAAaAAAAAAAAAAAAAAAAAAAAAAAAAAAAAAAECcAABAnAAAAAAAAAAAAAAAAAAAAAAAAAAAAAAAAAAAAAAAAAAAAABQAAAAAAAAAwMD/AAAAAABkAAAAMgAAAAAAAABkAAAAAAAAAH9/fwAKAAAAHwAAAFQAAADM/8wA////AQAAAAAAAAAAAAAAAAAAAAAAAAAAAAAAAAAAAAAAAAAAAAAAAn9/fwCAgIADzMzMAMDA/wB/f38AAAAAAAAAAAAAAAAAAAAAAAAAAAAhAAAAGAAAABQAAACiCAAANRQAAJ0QAAA2GAAAECAAACYAAAAIAAAA//////////8="/>
              </a:ext>
            </a:extLst>
          </p:cNvSpPr>
          <p:nvPr/>
        </p:nvSpPr>
        <p:spPr>
          <a:xfrm>
            <a:off x="1403350" y="3284855"/>
            <a:ext cx="1297305" cy="650875"/>
          </a:xfrm>
          <a:prstGeom prst="rect">
            <a:avLst/>
          </a:prstGeom>
          <a:solidFill>
            <a:srgbClr val="CCFFCC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3600"/>
              <a:t>0.1</a:t>
            </a:r>
            <a:endParaRPr sz="3600"/>
          </a:p>
        </p:txBody>
      </p:sp>
      <p:sp>
        <p:nvSpPr>
          <p:cNvPr id="7" name="Textbox6"/>
          <p:cNvSpPr txBox="1">
            <a:extLst>
              <a:ext uri="smNativeData">
                <pr:smNativeData xmlns:pr="smNativeData" val="SMDATA_13_Cq68XBMAAAAlAAAAEgAAAE0AAAAAkAAAAEgAAACQAAAASAAAAAAAAAAAAAAAAAAAAAEAAABQAAAAAAAAAAAA4D8AAAAAAADgPwAAAAAAAOA/AAAAAAAA4D8AAAAAAADgPwAAAAAAAOA/AAAAAAAA4D8AAAAAAADgPwAAAAAAAOA/AAAAAAAA4D8CAAAAjAAAAAEAAAAAAAAAzP/M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/8wA////AQAAAAAAAAAAAAAAAAAAAAAAAAAAAAAAAAAAAAAAAAAAAAAAAn9/fwCAgIADzMzMAMDA/wB/f38AAAAAAAAAAAAAAAAAAAAAAAAAAAAhAAAAGAAAABQAAAC9CwAAgx0AALgTAACEIQAAECAAACYAAAAIAAAA//////////8="/>
              </a:ext>
            </a:extLst>
          </p:cNvSpPr>
          <p:nvPr/>
        </p:nvSpPr>
        <p:spPr>
          <a:xfrm>
            <a:off x="1908175" y="4797425"/>
            <a:ext cx="1297305" cy="650875"/>
          </a:xfrm>
          <a:prstGeom prst="rect">
            <a:avLst/>
          </a:prstGeom>
          <a:solidFill>
            <a:srgbClr val="CCFFCC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3600"/>
              <a:t>1</a:t>
            </a:r>
            <a:endParaRPr sz="3600"/>
          </a:p>
        </p:txBody>
      </p:sp>
      <p:sp>
        <p:nvSpPr>
          <p:cNvPr id="8" name="Textbox7"/>
          <p:cNvSpPr txBox="1">
            <a:extLst>
              <a:ext uri="smNativeData">
                <pr:smNativeData xmlns:pr="smNativeData" val="SMDATA_13_Cq68XBMAAAAlAAAAEgAAAE0AAAAAkAAAAEgAAACQAAAASAAAAAAAAAAAAAAAAAAAAAEAAABQAAAAAAAAAAAA4D8AAAAAAADgPwAAAAAAAOA/AAAAAAAA4D8AAAAAAADgPwAAAAAAAOA/AAAAAAAA4D8AAAAAAADgPwAAAAAAAOA/AAAAAAAA4D8CAAAAjAAAAAEAAAAAAAAAzP/M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/8wA////AQAAAAAAAAAAAAAAAAAAAAAAAAAAAAAAAAAAAAAAAAAAAAAAAn9/fwCAgIADzMzMAMDA/wB/f38AAAAAAAAAAAAAAAAAAAAAAAAAAAAhAAAAGAAAABQAAAB0HQAAcBIAAG8lAABxFgAAECAAACYAAAAIAAAA//////////8="/>
              </a:ext>
            </a:extLst>
          </p:cNvSpPr>
          <p:nvPr/>
        </p:nvSpPr>
        <p:spPr>
          <a:xfrm>
            <a:off x="4787900" y="2997200"/>
            <a:ext cx="1297305" cy="650875"/>
          </a:xfrm>
          <a:prstGeom prst="rect">
            <a:avLst/>
          </a:prstGeom>
          <a:solidFill>
            <a:srgbClr val="CCFFCC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3600"/>
              <a:t>100</a:t>
            </a:r>
            <a:endParaRPr sz="3600"/>
          </a:p>
        </p:txBody>
      </p:sp>
      <p:sp>
        <p:nvSpPr>
          <p:cNvPr id="9" name="Textbox4"/>
          <p:cNvSpPr txBox="1">
            <a:extLst>
              <a:ext uri="smNativeData">
                <pr:smNativeData xmlns:pr="smNativeData" val="SMDATA_13_Cq68XBMAAAAlAAAAEgAAAE0AAAAAkAAAAEgAAACQAAAASAAAAAAAAAAAAAAAAAAAAAEAAABQAAAAAAAAAAAA4D8AAAAAAADgPwAAAAAAAOA/AAAAAAAA4D8AAAAAAADgPwAAAAAAAOA/AAAAAAAA4D8AAAAAAADgPwAAAAAAAOA/AAAAAAAA4D8CAAAAjAAAAAEAAAAAAAAAzP/M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QjDQsMAAAAEAAAAAAAAAAAAAAAAAAAAAAAAAAeAAAAaAAAAAAAAAAAAAAAAAAAAAAAAAAAAAAAECcAABAnAAAAAAAAAAAAAAAAAAAAAAAAAAAAAAAAAAAAAAAAAAAAABQAAAAAAAAAwMD/AAAAAABkAAAAMgAAAAAAAABkAAAAAAAAAH9/fwAKAAAAHwAAAFQAAADM/8wA////AQAAAAAAAAAAAAAAAAAAAAAAAAAAAAAAAAAAAAAAAAAAAAAAAn9/fwCAgIADzMzMAMDA/wB/f38AAAAAAAAAAAAAAAAAAAAAAAAAAAAhAAAAGAAAABQAAAAAIQAAoBwAAPooAAChIAAAECAAACYAAAAIAAAA//////////8="/>
              </a:ext>
            </a:extLst>
          </p:cNvSpPr>
          <p:nvPr/>
        </p:nvSpPr>
        <p:spPr>
          <a:xfrm>
            <a:off x="5364480" y="4653280"/>
            <a:ext cx="1296670" cy="650875"/>
          </a:xfrm>
          <a:prstGeom prst="rect">
            <a:avLst/>
          </a:prstGeom>
          <a:solidFill>
            <a:srgbClr val="CCFFCC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3600"/>
              <a:t>0.01</a:t>
            </a:r>
            <a:endParaRPr sz="3600"/>
          </a:p>
        </p:txBody>
      </p:sp>
      <p:sp>
        <p:nvSpPr>
          <p:cNvPr id="10" name="Textbox5"/>
          <p:cNvSpPr txBox="1">
            <a:extLst>
              <a:ext uri="smNativeData">
                <pr:smNativeData xmlns:pr="smNativeData" val="SMDATA_13_Cq68XBMAAAAlAAAAEgAAAE0AAAAAkAAAAEgAAACQAAAASAAAAAAAAAAAAAAAAAAAAAEAAABQAAAAAAAAAAAA4D8AAAAAAADgPwAAAAAAAOA/AAAAAAAA4D8AAAAAAADgPwAAAAAAAOA/AAAAAAAA4D8AAAAAAADgPwAAAAAAAOA/AAAAAAAA4D8CAAAAjAAAAAEAAAAAAAAAzP/M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/8wA////AQAAAAAAAAAAAAAAAAAAAAAAAAAAAAAAAAAAAAAAAAAAAAAAAn9/fwCAgIADzMzMAMDA/wB/f38AAAAAAAAAAAAAAAAAAAAAAAAAAAAhAAAAGAAAABQAAAAXKAAAiRUAABEwAACKGQAAECAAACYAAAAIAAAA//////////8="/>
              </a:ext>
            </a:extLst>
          </p:cNvSpPr>
          <p:nvPr/>
        </p:nvSpPr>
        <p:spPr>
          <a:xfrm>
            <a:off x="6517005" y="3500755"/>
            <a:ext cx="1296670" cy="650875"/>
          </a:xfrm>
          <a:prstGeom prst="rect">
            <a:avLst/>
          </a:prstGeom>
          <a:solidFill>
            <a:srgbClr val="CCFFCC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3600"/>
              <a:t>1000</a:t>
            </a:r>
            <a:endParaRPr sz="3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 advAuto="0"/>
      <p:bldP spid="6" grpId="0" animBg="1" advAuto="0"/>
      <p:bldP spid="7" grpId="0" animBg="1" advAuto="0"/>
      <p:bldP spid="8" grpId="0" animBg="1" advAuto="0"/>
      <p:bldP spid="9" grpId="0" animBg="1" advAuto="0"/>
      <p:bldP spid="10" grpId="0" animBg="1" advAuto="0"/>
    </p:bldLst>
    <p:extLst>
      <p:ext uri="smNativeData">
        <pr:smNativeData xmlns:pr="smNativeData" val="Cq68XAYAAAAFAAAA/f///wEAAAAMAAAABAAAAAAAAAAAAAAAAAAAAAgAAAD9////AQAAAAwAAAAEAAAAAAAAAAAAAAAAAAAACwAAAP3///8BAAAADAAAAAQAAAAAAAAAAAAAAAAAAAAOAAAA/f///wEAAAAMAAAABAAAAAAAAAAAAAAAAAAAABEAAAD9////AQAAAAwAAAAEAAAAAAAAAAAAAAAAAAAAFAAAAP3///8BAAAADAAAAAQAAAAAAAAAAAAAAAAAAAA="/>
      </p:ext>
    </p:extLst>
  </p:timing>
</p:sld>
</file>

<file path=ppt/slides/slide9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Area1"/>
          <p:cNvSpPr>
            <a:spLocks noGrp="1" noChangeArrowheads="1"/>
            <a:extLst>
              <a:ext uri="smNativeData">
                <pr:smNativeData xmlns:pr="smNativeData" val="SMDATA_13_Cq68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4EwAAXyYAAEA4AAAvKQAAAAAAACYAAAAIAAAAAQAAAAAAAAA="/>
              </a:ext>
            </a:extLst>
          </p:cNvSpPr>
          <p:nvPr>
            <p:ph type="ftr" sz="quarter" idx="11"/>
          </p:nvPr>
        </p:nvSpPr>
        <p:spPr>
          <a:xfrm>
            <a:off x="3124200" y="6237605"/>
            <a:ext cx="6019800" cy="45720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3" name="SlideTitle1"/>
          <p:cNvSpPr>
            <a:spLocks noGrp="1" noChangeArrowheads="1"/>
            <a:extLst>
              <a:ext uri="smNativeData">
                <pr:smNativeData xmlns:pr="smNativeData" val="SMDATA_13_Cq68XBMAAAAlAAAAZA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4BAAAWAIAAAg0AABgCQAAEAAAACYAAAAIAAAAAQAAAAAAAAA="/>
              </a:ext>
            </a:extLst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/>
            <a:r>
              <a:t>Developing Problems</a:t>
            </a:r>
          </a:p>
        </p:txBody>
      </p:sp>
      <p:sp>
        <p:nvSpPr>
          <p:cNvPr id="4" name="Textbox3"/>
          <p:cNvSpPr txBox="1">
            <a:extLst>
              <a:ext uri="smNativeData">
                <pr:smNativeData xmlns:pr="smNativeData" val="SMDATA_13_Cq68XBMAAAAlAAAAEgAAAE0AAAAAkAAAAEgAAACQAAAASAAAAAAAAAAAAAAAAAAAAAEAAABQAAAAAAAAAAAA4D8AAAAAAADgPwAAAAAAAOA/AAAAAAAA4D8AAAAAAADgPwAAAAAAAOA/AAAAAAAA4D8AAAAAAADgPwAAAAAAAOA/AAAAAAAA4D8CAAAAjAAAAAEAAAAAAAAA///M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8wA////AQAAAAAAAAAAAAAAAAAAAAAAAAAAAAAAAAAAAAAAAAAAAAAAAn9/fwCAgIADzMzMAMDA/wB/f38AAAAAAAAAAAAAAAAAAAAAAAAAAAAhAAAAGAAAABQAAADDAwAAYAkAAJozAAC9EAAAECAAACYAAAAIAAAA//////////8="/>
              </a:ext>
            </a:extLst>
          </p:cNvSpPr>
          <p:nvPr/>
        </p:nvSpPr>
        <p:spPr>
          <a:xfrm>
            <a:off x="611505" y="1524000"/>
            <a:ext cx="7776845" cy="1196975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t>Hand out 4 pieces of coloured A6 paper (another colour) to a group of 4 pupils and ask them to each write down one of the numbers from the second column</a:t>
            </a:r>
          </a:p>
        </p:txBody>
      </p:sp>
      <p:sp>
        <p:nvSpPr>
          <p:cNvPr id="5" name="Textbox1"/>
          <p:cNvSpPr txBox="1">
            <a:extLst>
              <a:ext uri="smNativeData">
                <pr:smNativeData xmlns:pr="smNativeData" val="SMDATA_13_Cq68XBMAAAAlAAAAEgAAAE0AAAAAkAAAAEgAAACQAAAASAAAAAAAAAAAAAAAAAAAAAEAAABQAAAAAAAAAAAA4D8AAAAAAADgPwAAAAAAAOA/AAAAAAAA4D8AAAAAAADgPwAAAAAAAOA/AAAAAAAA4D8AAAAAAADgPwAAAAAAAOA/AAAAAAAA4D8CAAAAjAAAAAEAAAAAAAAA/8zM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zMwA////AQAAAAAAAAAAAAAAAAAAAAAAAAAAAAAAAAAAAAAAAAAAAAAAAn9/fwCAgIADzMzMAMDA/wB/f38AAAAAAAAAAAAAAAAAAAAAAAAAAAAhAAAAGAAAABQAAAC1EwAAbBYAALAbAABtGgAAECAAACYAAAAIAAAA//////////8="/>
              </a:ext>
            </a:extLst>
          </p:cNvSpPr>
          <p:nvPr/>
        </p:nvSpPr>
        <p:spPr>
          <a:xfrm>
            <a:off x="3203575" y="3644900"/>
            <a:ext cx="1297305" cy="650875"/>
          </a:xfrm>
          <a:prstGeom prst="rect">
            <a:avLst/>
          </a:prstGeom>
          <a:solidFill>
            <a:srgbClr val="FFCCCC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3600"/>
              <a:t>20</a:t>
            </a:r>
            <a:endParaRPr sz="3600"/>
          </a:p>
        </p:txBody>
      </p:sp>
      <p:sp>
        <p:nvSpPr>
          <p:cNvPr id="6" name="Textbox2"/>
          <p:cNvSpPr txBox="1">
            <a:extLst>
              <a:ext uri="smNativeData">
                <pr:smNativeData xmlns:pr="smNativeData" val="SMDATA_13_Cq68XBMAAAAlAAAAEgAAAE0AAAAAkAAAAEgAAACQAAAASAAAAAAAAAAAAAAAAAAAAAEAAABQAAAAAAAAAAAA4D8AAAAAAADgPwAAAAAAAOA/AAAAAAAA4D8AAAAAAADgPwAAAAAAAOA/AAAAAAAA4D8AAAAAAADgPwAAAAAAAOA/AAAAAAAA4D8CAAAAjAAAAAEAAAAAAAAA/8zM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zMwA////AQAAAAAAAAAAAAAAAAAAAAAAAAAAAAAAAAAAAAAAAAAAAAAAAn9/fwCAgIADzMzMAMDA/wB/f38AAAAAAAAAAAAAAAAAAAAAAAAAAAAhAAAAGAAAABQAAACiCAAANRQAAJ0QAAA2GAAAECAAACYAAAAIAAAA//////////8="/>
              </a:ext>
            </a:extLst>
          </p:cNvSpPr>
          <p:nvPr/>
        </p:nvSpPr>
        <p:spPr>
          <a:xfrm>
            <a:off x="1403350" y="3284855"/>
            <a:ext cx="1297305" cy="650875"/>
          </a:xfrm>
          <a:prstGeom prst="rect">
            <a:avLst/>
          </a:prstGeom>
          <a:solidFill>
            <a:srgbClr val="FFCCCC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3600"/>
              <a:t>0.2</a:t>
            </a:r>
            <a:endParaRPr sz="3600"/>
          </a:p>
        </p:txBody>
      </p:sp>
      <p:sp>
        <p:nvSpPr>
          <p:cNvPr id="7" name="Textbox6"/>
          <p:cNvSpPr txBox="1">
            <a:extLst>
              <a:ext uri="smNativeData">
                <pr:smNativeData xmlns:pr="smNativeData" val="SMDATA_13_Cq68XBMAAAAlAAAAEgAAAE0AAAAAkAAAAEgAAACQAAAASAAAAAAAAAAAAAAAAAAAAAEAAABQAAAAAAAAAAAA4D8AAAAAAADgPwAAAAAAAOA/AAAAAAAA4D8AAAAAAADgPwAAAAAAAOA/AAAAAAAA4D8AAAAAAADgPwAAAAAAAOA/AAAAAAAA4D8CAAAAjAAAAAEAAAAAAAAA/8zM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zMwA////AQAAAAAAAAAAAAAAAAAAAAAAAAAAAAAAAAAAAAAAAAAAAAAAAn9/fwCAgIADzMzMAMDA/wB/f38AAAAAAAAAAAAAAAAAAAAAAAAAAAAhAAAAGAAAABQAAAC9CwAAgx0AALgTAACEIQAAECAAACYAAAAIAAAA//////////8="/>
              </a:ext>
            </a:extLst>
          </p:cNvSpPr>
          <p:nvPr/>
        </p:nvSpPr>
        <p:spPr>
          <a:xfrm>
            <a:off x="1908175" y="4797425"/>
            <a:ext cx="1297305" cy="650875"/>
          </a:xfrm>
          <a:prstGeom prst="rect">
            <a:avLst/>
          </a:prstGeom>
          <a:solidFill>
            <a:srgbClr val="FFCCCC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3600"/>
              <a:t>2</a:t>
            </a:r>
            <a:endParaRPr sz="3600"/>
          </a:p>
        </p:txBody>
      </p:sp>
      <p:sp>
        <p:nvSpPr>
          <p:cNvPr id="8" name="Textbox7"/>
          <p:cNvSpPr txBox="1">
            <a:extLst>
              <a:ext uri="smNativeData">
                <pr:smNativeData xmlns:pr="smNativeData" val="SMDATA_13_Cq68XBMAAAAlAAAAEgAAAE0AAAAAkAAAAEgAAACQAAAASAAAAAAAAAAAAAAAAAAAAAEAAABQAAAAAAAAAAAA4D8AAAAAAADgPwAAAAAAAOA/AAAAAAAA4D8AAAAAAADgPwAAAAAAAOA/AAAAAAAA4D8AAAAAAADgPwAAAAAAAOA/AAAAAAAA4D8CAAAAjAAAAAEAAAAAAAAA/8zM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BAAAMAAAAEAAAAAAAAAAAAAAAAAAAAAAAAAAeAAAAaAAAAAAAAAAAAAAAAAAAAAAAAAAAAAAAECcAABAnAAAAAAAAAAAAAAAAAAAAAAAAAAAAAAAAAAAAAAAAAAAAABQAAAAAAAAAwMD/AAAAAABkAAAAMgAAAAAAAABkAAAAAAAAAH9/fwAKAAAAHwAAAFQAAAD/zMwA////AQAAAAAAAAAAAAAAAAAAAAAAAAAAAAAAAAAAAAAAAAAAAAAAAn9/fwCAgIADzMzMAMDA/wB/f38AAAAAAAAAAAAAAAAAAAAAAAAAAAAhAAAAGAAAABQAAAB0HQAAcBIAAG8lAABxFgAAECAAACYAAAAIAAAA//////////8="/>
              </a:ext>
            </a:extLst>
          </p:cNvSpPr>
          <p:nvPr/>
        </p:nvSpPr>
        <p:spPr>
          <a:xfrm>
            <a:off x="4787900" y="2997200"/>
            <a:ext cx="1297305" cy="650875"/>
          </a:xfrm>
          <a:prstGeom prst="rect">
            <a:avLst/>
          </a:prstGeom>
          <a:solidFill>
            <a:srgbClr val="FFCCCC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3600"/>
              <a:t>200</a:t>
            </a:r>
            <a:endParaRPr sz="3600"/>
          </a:p>
        </p:txBody>
      </p:sp>
      <p:sp>
        <p:nvSpPr>
          <p:cNvPr id="9" name="Textbox4"/>
          <p:cNvSpPr txBox="1">
            <a:extLst>
              <a:ext uri="smNativeData">
                <pr:smNativeData xmlns:pr="smNativeData" val="SMDATA_13_Cq68XBMAAAAlAAAAEgAAAE0AAAAAkAAAAEgAAACQAAAASAAAAAAAAAAAAAAAAAAAAAEAAABQAAAAAAAAAAAA4D8AAAAAAADgPwAAAAAAAOA/AAAAAAAA4D8AAAAAAADgPwAAAAAAAOA/AAAAAAAA4D8AAAAAAADgPwAAAAAAAOA/AAAAAAAA4D8CAAAAjAAAAAEAAAAAAAAA/8zM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zMwA////AQAAAAAAAAAAAAAAAAAAAAAAAAAAAAAAAAAAAAAAAAAAAAAAAn9/fwCAgIADzMzMAMDA/wB/f38AAAAAAAAAAAAAAAAAAAAAAAAAAAAhAAAAGAAAABQAAAAAIQAAoBwAAPooAAChIAAAECAAACYAAAAIAAAA//////////8="/>
              </a:ext>
            </a:extLst>
          </p:cNvSpPr>
          <p:nvPr/>
        </p:nvSpPr>
        <p:spPr>
          <a:xfrm>
            <a:off x="5364480" y="4653280"/>
            <a:ext cx="1296670" cy="650875"/>
          </a:xfrm>
          <a:prstGeom prst="rect">
            <a:avLst/>
          </a:prstGeom>
          <a:solidFill>
            <a:srgbClr val="FFCCCC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3600"/>
              <a:t>0.02</a:t>
            </a:r>
            <a:endParaRPr sz="3600"/>
          </a:p>
        </p:txBody>
      </p:sp>
      <p:sp>
        <p:nvSpPr>
          <p:cNvPr id="10" name="Textbox5"/>
          <p:cNvSpPr txBox="1">
            <a:extLst>
              <a:ext uri="smNativeData">
                <pr:smNativeData xmlns:pr="smNativeData" val="SMDATA_13_Cq68XBMAAAAlAAAAEgAAAE0AAAAAkAAAAEgAAACQAAAASAAAAAAAAAAAAAAAAAAAAAEAAABQAAAAAAAAAAAA4D8AAAAAAADgPwAAAAAAAOA/AAAAAAAA4D8AAAAAAADgPwAAAAAAAOA/AAAAAAAA4D8AAAAAAADgPwAAAAAAAOA/AAAAAAAA4D8CAAAAjAAAAAEAAAAAAAAA/8zM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zMwA////AQAAAAAAAAAAAAAAAAAAAAAAAAAAAAAAAAAAAAAAAAAAAAAAAn9/fwCAgIADzMzMAMDA/wB/f38AAAAAAAAAAAAAAAAAAAAAAAAAAAAhAAAAGAAAABQAAAAXKAAAiRUAABEwAACKGQAAECAAACYAAAAIAAAA//////////8="/>
              </a:ext>
            </a:extLst>
          </p:cNvSpPr>
          <p:nvPr/>
        </p:nvSpPr>
        <p:spPr>
          <a:xfrm>
            <a:off x="6517005" y="3500755"/>
            <a:ext cx="1296670" cy="650875"/>
          </a:xfrm>
          <a:prstGeom prst="rect">
            <a:avLst/>
          </a:prstGeom>
          <a:solidFill>
            <a:srgbClr val="FFCCCC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3600"/>
              <a:t>2000</a:t>
            </a:r>
            <a:endParaRPr sz="3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 advAuto="0"/>
      <p:bldP spid="6" grpId="0" animBg="1" advAuto="0"/>
      <p:bldP spid="7" grpId="0" animBg="1" advAuto="0"/>
      <p:bldP spid="8" grpId="0" animBg="1" advAuto="0"/>
      <p:bldP spid="9" grpId="0" animBg="1" advAuto="0"/>
      <p:bldP spid="10" grpId="0" animBg="1" advAuto="0"/>
    </p:bldLst>
    <p:extLst>
      <p:ext uri="smNativeData">
        <pr:smNativeData xmlns:pr="smNativeData" val="Cq68XAYAAAAFAAAA/f///wEAAAAMAAAABAAAAAAAAAAAAAAAAAAAAAgAAAD9////AQAAAAwAAAAEAAAAAAAAAAAAAAAAAAAACwAAAP3///8BAAAADAAAAAQAAAAAAAAAAAAAAAAAAAAOAAAA/f///wEAAAAMAAAABAAAAAAAAAAAAAAAAAAAABEAAAD9////AQAAAAwAAAAEAAAAAAAAAAAAAAAAAAAAFAAAAP3///8BAAAADAAAAAQAAAAAAAAAAAAAAAAAAAA="/>
      </p:ext>
    </p:extLst>
  </p:timing>
</p:sld>
</file>

<file path=ppt/theme/theme1.xml><?xml version="1.0" encoding="utf-8"?>
<a:theme xmlns:a="http://schemas.openxmlformats.org/drawingml/2006/main" name="Presentation">
  <a:themeElements>
    <a:clrScheme name="Presentation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535379"/>
      </a:accent3>
      <a:accent4>
        <a:srgbClr val="737359"/>
      </a:accent4>
      <a:accent5>
        <a:srgbClr val="939339"/>
      </a:accent5>
      <a:accent6>
        <a:srgbClr val="B3B319"/>
      </a:accent6>
      <a:hlink>
        <a:srgbClr val="008000"/>
      </a:hlink>
      <a:folHlink>
        <a:srgbClr val="B2B2B2"/>
      </a:folHlink>
    </a:clrScheme>
    <a:fontScheme name="Presentation">
      <a:majorFont>
        <a:latin typeface="Times New Roman"/>
        <a:ea typeface="Times New Roman"/>
        <a:cs typeface="Times New Roman"/>
      </a:majorFont>
      <a:minorFont>
        <a:latin typeface="Times New Roman"/>
        <a:ea typeface="Times New Roman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9525" cap="flat" cmpd="sng" algn="ctr">
          <a:solidFill>
            <a:schemeClr val="tx1"/>
          </a:solidFill>
          <a:prstDash val="solid"/>
          <a:headEnd type="none"/>
          <a:tailEnd type="none"/>
        </a:ln>
      </a:spPr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Presentation 1">
        <a:dk1>
          <a:srgbClr val="FFFFFF"/>
        </a:dk1>
        <a:lt1>
          <a:srgbClr val="0000FF"/>
        </a:lt1>
        <a:dk2>
          <a:srgbClr val="FFFF00"/>
        </a:dk2>
        <a:lt2>
          <a:srgbClr val="000000"/>
        </a:lt2>
        <a:accent1>
          <a:srgbClr val="FF9900"/>
        </a:accent1>
        <a:accent2>
          <a:srgbClr val="00FF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00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Form</dc:title>
  <dc:subject/>
  <dc:creator>Mark Greenaway</dc:creator>
  <cp:keywords/>
  <dc:description/>
  <cp:lastModifiedBy>apc</cp:lastModifiedBy>
  <cp:revision>0</cp:revision>
  <dcterms:created xsi:type="dcterms:W3CDTF">2019-04-21T16:52:25Z</dcterms:created>
  <dcterms:modified xsi:type="dcterms:W3CDTF">2019-04-21T16:53:14Z</dcterms:modified>
</cp:coreProperties>
</file>